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howGuides="1">
      <p:cViewPr varScale="1">
        <p:scale>
          <a:sx n="82" d="100"/>
          <a:sy n="82" d="100"/>
        </p:scale>
        <p:origin x="102" y="6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24462" y="163018"/>
            <a:ext cx="1814738" cy="5475781"/>
          </a:xfrm>
          <a:prstGeom prst="roundRect">
            <a:avLst>
              <a:gd name="adj" fmla="val 1020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8580" y="163018"/>
            <a:ext cx="6613373" cy="5475782"/>
          </a:xfrm>
          <a:prstGeom prst="roundRect">
            <a:avLst>
              <a:gd name="adj" fmla="val 4152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0523" y="2648316"/>
            <a:ext cx="7783877" cy="207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597496" y="531202"/>
            <a:ext cx="202692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:</a:t>
            </a:r>
            <a:r>
              <a:rPr lang="en-US" sz="1500" dirty="0" err="1" smtClean="0">
                <a:solidFill>
                  <a:schemeClr val="bg1"/>
                </a:solidFill>
              </a:rPr>
              <a:t>FilterCommandParser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4056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81264" y="1198920"/>
            <a:ext cx="2933736" cy="3368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e:BooleanExpressionParser&lt;Task&gt;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4" idx="0"/>
          </p:cNvCxnSpPr>
          <p:nvPr/>
        </p:nvCxnSpPr>
        <p:spPr>
          <a:xfrm flipH="1">
            <a:off x="4113568" y="1576770"/>
            <a:ext cx="10095" cy="37376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51656" y="1529965"/>
            <a:ext cx="154408" cy="375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" y="1261999"/>
            <a:ext cx="1500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parse()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2835" y="2132082"/>
            <a:ext cx="13253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parse(expression)</a:t>
            </a:r>
            <a:endParaRPr lang="en-US" dirty="0"/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19050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00" y="5302123"/>
            <a:ext cx="149117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28612" y="3810000"/>
            <a:ext cx="738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predicate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8580" y="5086679"/>
            <a:ext cx="12832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filterCommand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6771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353844" y="1999117"/>
            <a:ext cx="92515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Field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816423" y="2299297"/>
            <a:ext cx="0" cy="28951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13500" y="3522091"/>
            <a:ext cx="168896" cy="5285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769559" y="3533835"/>
            <a:ext cx="59439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82763" y="531446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355703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08245" y="1363918"/>
            <a:ext cx="1073019" cy="34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69559" y="4050662"/>
            <a:ext cx="602838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39489" y="2326518"/>
            <a:ext cx="154408" cy="27209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769559" y="3059754"/>
            <a:ext cx="2274923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13430" y="2831947"/>
            <a:ext cx="1948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&lt;lambda&gt;.parse(tokenizer)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615151" y="3044677"/>
            <a:ext cx="154408" cy="1350998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7433" y="3056749"/>
            <a:ext cx="19552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&lt;&lt;static&gt;&gt;</a:t>
            </a:r>
          </a:p>
          <a:p>
            <a:pPr algn="ctr"/>
            <a:r>
              <a:rPr lang="en-US" dirty="0" err="1" smtClean="0"/>
              <a:t>makeFilter</a:t>
            </a:r>
            <a:r>
              <a:rPr lang="en-US" dirty="0" smtClean="0"/>
              <a:t>(op, </a:t>
            </a:r>
            <a:r>
              <a:rPr lang="en-US" dirty="0" err="1" smtClean="0"/>
              <a:t>testPhrase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14600" y="41775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63898" y="4399682"/>
            <a:ext cx="22755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91351" y="503498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8060" y="4816561"/>
            <a:ext cx="16341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composedPredicate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 flipV="1">
            <a:off x="750523" y="2648316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738911" y="2705247"/>
            <a:ext cx="490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111</cp:revision>
  <dcterms:created xsi:type="dcterms:W3CDTF">2016-07-22T14:33:02Z</dcterms:created>
  <dcterms:modified xsi:type="dcterms:W3CDTF">2018-10-16T15:28:44Z</dcterms:modified>
</cp:coreProperties>
</file>