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5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770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914400" y="152400"/>
            <a:ext cx="6613373" cy="5475782"/>
          </a:xfrm>
          <a:prstGeom prst="roundRect">
            <a:avLst>
              <a:gd name="adj" fmla="val 415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45442" y="1400330"/>
            <a:ext cx="5398777" cy="35525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62"/>
          <p:cNvSpPr/>
          <p:nvPr/>
        </p:nvSpPr>
        <p:spPr>
          <a:xfrm>
            <a:off x="1293316" y="520584"/>
            <a:ext cx="2026926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:</a:t>
            </a:r>
            <a:r>
              <a:rPr lang="en-US" sz="1500" dirty="0" err="1" smtClean="0">
                <a:solidFill>
                  <a:schemeClr val="bg1"/>
                </a:solidFill>
              </a:rPr>
              <a:t>ModelManager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306779" y="896999"/>
            <a:ext cx="0" cy="466845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34771" y="1247693"/>
            <a:ext cx="152400" cy="4056149"/>
          </a:xfrm>
          <a:prstGeom prst="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" name="Straight Connector 16"/>
          <p:cNvCxnSpPr>
            <a:cxnSpLocks/>
            <a:stCxn id="41" idx="2"/>
          </p:cNvCxnSpPr>
          <p:nvPr/>
        </p:nvCxnSpPr>
        <p:spPr>
          <a:xfrm>
            <a:off x="4877085" y="1126232"/>
            <a:ext cx="0" cy="434955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3920" y="1251381"/>
            <a:ext cx="15008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" y="963044"/>
            <a:ext cx="21225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err="1" smtClean="0">
                <a:solidFill>
                  <a:schemeClr val="accent6">
                    <a:lumMod val="75000"/>
                  </a:schemeClr>
                </a:solidFill>
              </a:rPr>
              <a:t>handleImportData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dirty="0" err="1" smtClean="0">
                <a:solidFill>
                  <a:schemeClr val="accent6">
                    <a:lumMod val="75000"/>
                  </a:schemeClr>
                </a:solidFill>
              </a:rPr>
              <a:t>AvailableEvent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(Event)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2522513" y="2263693"/>
            <a:ext cx="2273344" cy="1507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795857" y="2196229"/>
            <a:ext cx="154408" cy="8229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04420" y="2231937"/>
            <a:ext cx="1955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d</a:t>
            </a:r>
            <a:r>
              <a:rPr lang="en-US" dirty="0" smtClean="0">
                <a:solidFill>
                  <a:srgbClr val="7030A0"/>
                </a:solidFill>
              </a:rPr>
              <a:t>elete(task)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2509383" y="3019964"/>
            <a:ext cx="234806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ip Single Corner Rectangle 37"/>
          <p:cNvSpPr/>
          <p:nvPr/>
        </p:nvSpPr>
        <p:spPr>
          <a:xfrm flipV="1">
            <a:off x="1552289" y="1399120"/>
            <a:ext cx="632695" cy="323484"/>
          </a:xfrm>
          <a:prstGeom prst="snip1Rect">
            <a:avLst>
              <a:gd name="adj" fmla="val 290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1740028" y="1456051"/>
            <a:ext cx="29181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loop    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</a:rPr>
              <a:t>[</a:t>
            </a:r>
            <a:r>
              <a:rPr lang="en-US" dirty="0" smtClean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</a:rPr>
              <a:t>for all tasks from Event</a:t>
            </a:r>
            <a:r>
              <a:rPr lang="en-US" dirty="0" smtClean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</a:rPr>
              <a:t>]</a:t>
            </a:r>
            <a:endParaRPr lang="en-US" dirty="0">
              <a:solidFill>
                <a:schemeClr val="tx1"/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</a:effectLst>
            </a:endParaRPr>
          </a:p>
        </p:txBody>
      </p:sp>
      <p:sp>
        <p:nvSpPr>
          <p:cNvPr id="39" name="Rectangle 62"/>
          <p:cNvSpPr/>
          <p:nvPr/>
        </p:nvSpPr>
        <p:spPr>
          <a:xfrm>
            <a:off x="3500722" y="525547"/>
            <a:ext cx="2833898" cy="33683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:</a:t>
            </a:r>
            <a:r>
              <a:rPr lang="en-US" sz="1500" dirty="0" err="1" smtClean="0">
                <a:solidFill>
                  <a:schemeClr val="bg1"/>
                </a:solidFill>
              </a:rPr>
              <a:t>Overwrite</a:t>
            </a:r>
            <a:r>
              <a:rPr lang="en-US" sz="1500" dirty="0" err="1" smtClean="0">
                <a:solidFill>
                  <a:schemeClr val="bg1"/>
                </a:solidFill>
              </a:rPr>
              <a:t>ImportConflictResolver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99845" y="867454"/>
            <a:ext cx="154479" cy="2587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60381" y="1846760"/>
            <a:ext cx="154408" cy="283464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2420301" y="1691217"/>
            <a:ext cx="255113" cy="138851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/>
          <p:cNvSpPr/>
          <p:nvPr/>
        </p:nvSpPr>
        <p:spPr>
          <a:xfrm>
            <a:off x="2226062" y="874839"/>
            <a:ext cx="168896" cy="1828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8" name="TextBox 47"/>
          <p:cNvSpPr txBox="1"/>
          <p:nvPr/>
        </p:nvSpPr>
        <p:spPr>
          <a:xfrm>
            <a:off x="2448420" y="2310466"/>
            <a:ext cx="20845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resolve(add(), delete(), task)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36879" y="1961983"/>
            <a:ext cx="5154941" cy="25746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1636881" y="1960773"/>
            <a:ext cx="525344" cy="268598"/>
          </a:xfrm>
          <a:prstGeom prst="snip1Rect">
            <a:avLst>
              <a:gd name="adj" fmla="val 290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8" name="TextBox 57"/>
          <p:cNvSpPr txBox="1"/>
          <p:nvPr/>
        </p:nvSpPr>
        <p:spPr>
          <a:xfrm>
            <a:off x="1788743" y="1979770"/>
            <a:ext cx="29181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lt               </a:t>
            </a:r>
            <a:r>
              <a:rPr lang="en-US" dirty="0" smtClean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</a:rPr>
              <a:t>[task already exists]</a:t>
            </a:r>
            <a:endParaRPr lang="en-US" dirty="0">
              <a:solidFill>
                <a:schemeClr val="tx1"/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84292" y="2427782"/>
            <a:ext cx="168896" cy="182880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0" name="Freeform 59"/>
          <p:cNvSpPr/>
          <p:nvPr/>
        </p:nvSpPr>
        <p:spPr>
          <a:xfrm>
            <a:off x="4999076" y="2302077"/>
            <a:ext cx="255113" cy="145304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20"/>
          <p:cNvCxnSpPr>
            <a:stCxn id="52" idx="1"/>
            <a:endCxn id="52" idx="3"/>
          </p:cNvCxnSpPr>
          <p:nvPr/>
        </p:nvCxnSpPr>
        <p:spPr>
          <a:xfrm>
            <a:off x="1636879" y="3249286"/>
            <a:ext cx="515494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968628" y="3271755"/>
            <a:ext cx="29181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</a:t>
            </a:r>
            <a:r>
              <a:rPr lang="en-US" dirty="0" smtClean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</a:rPr>
              <a:t>[else]</a:t>
            </a:r>
            <a:endParaRPr lang="en-US" dirty="0">
              <a:solidFill>
                <a:schemeClr val="tx1"/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25693" y="3473049"/>
            <a:ext cx="1955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a</a:t>
            </a:r>
            <a:r>
              <a:rPr lang="en-US" dirty="0" smtClean="0">
                <a:solidFill>
                  <a:srgbClr val="7030A0"/>
                </a:solidFill>
              </a:rPr>
              <a:t>dd(task)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39937" y="3692702"/>
            <a:ext cx="168896" cy="4572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Freeform 69"/>
          <p:cNvSpPr/>
          <p:nvPr/>
        </p:nvSpPr>
        <p:spPr>
          <a:xfrm>
            <a:off x="2554721" y="3527683"/>
            <a:ext cx="255113" cy="138851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/>
          <p:cNvSpPr txBox="1"/>
          <p:nvPr/>
        </p:nvSpPr>
        <p:spPr>
          <a:xfrm>
            <a:off x="5304420" y="2587093"/>
            <a:ext cx="1955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a</a:t>
            </a:r>
            <a:r>
              <a:rPr lang="en-US" dirty="0" smtClean="0">
                <a:solidFill>
                  <a:srgbClr val="7030A0"/>
                </a:solidFill>
              </a:rPr>
              <a:t>dd(task)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84292" y="2782938"/>
            <a:ext cx="168896" cy="182880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Freeform 73"/>
          <p:cNvSpPr/>
          <p:nvPr/>
        </p:nvSpPr>
        <p:spPr>
          <a:xfrm>
            <a:off x="4999076" y="2657233"/>
            <a:ext cx="255113" cy="145304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626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36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Lin Si Jie</cp:lastModifiedBy>
  <cp:revision>123</cp:revision>
  <dcterms:created xsi:type="dcterms:W3CDTF">2016-07-22T14:33:02Z</dcterms:created>
  <dcterms:modified xsi:type="dcterms:W3CDTF">2018-11-11T08:11:39Z</dcterms:modified>
</cp:coreProperties>
</file>