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card collection (before ‘add f/Hello …’ was executed) will be restored to state cc1.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98809"/>
              </p:ext>
            </p:extLst>
          </p:nvPr>
        </p:nvGraphicFramePr>
        <p:xfrm>
          <a:off x="473240" y="147610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cc1:CardCollection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83603"/>
              </p:ext>
            </p:extLst>
          </p:nvPr>
        </p:nvGraphicFramePr>
        <p:xfrm>
          <a:off x="2440458" y="147610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cc1:CardCollection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00031"/>
              </p:ext>
            </p:extLst>
          </p:nvPr>
        </p:nvGraphicFramePr>
        <p:xfrm>
          <a:off x="4409785" y="147610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cc2:CardCollection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10920"/>
              </p:ext>
            </p:extLst>
          </p:nvPr>
        </p:nvGraphicFramePr>
        <p:xfrm>
          <a:off x="473240" y="3922133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82551"/>
              </p:ext>
            </p:extLst>
          </p:nvPr>
        </p:nvGraphicFramePr>
        <p:xfrm>
          <a:off x="2440458" y="3922133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cc1:CardCollection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99844"/>
              </p:ext>
            </p:extLst>
          </p:nvPr>
        </p:nvGraphicFramePr>
        <p:xfrm>
          <a:off x="4409785" y="3922133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cc2:CardCollection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39</cp:revision>
  <dcterms:created xsi:type="dcterms:W3CDTF">2017-07-27T00:35:51Z</dcterms:created>
  <dcterms:modified xsi:type="dcterms:W3CDTF">2019-04-14T10:00:15Z</dcterms:modified>
</cp:coreProperties>
</file>