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14/4/19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own Arrow 49"/>
          <p:cNvSpPr/>
          <p:nvPr/>
        </p:nvSpPr>
        <p:spPr>
          <a:xfrm>
            <a:off x="5194316" y="2149099"/>
            <a:ext cx="1330472" cy="15626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list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2745771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130130"/>
              </p:ext>
            </p:extLst>
          </p:nvPr>
        </p:nvGraphicFramePr>
        <p:xfrm>
          <a:off x="473240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844917" y="5180749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638969"/>
              </p:ext>
            </p:extLst>
          </p:nvPr>
        </p:nvGraphicFramePr>
        <p:xfrm>
          <a:off x="4465486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cc2:CardCollection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4666"/>
              </p:ext>
            </p:extLst>
          </p:nvPr>
        </p:nvGraphicFramePr>
        <p:xfrm>
          <a:off x="2469362" y="1476102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cc1:CardCollection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022748"/>
              </p:ext>
            </p:extLst>
          </p:nvPr>
        </p:nvGraphicFramePr>
        <p:xfrm>
          <a:off x="473239" y="3926589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30076"/>
              </p:ext>
            </p:extLst>
          </p:nvPr>
        </p:nvGraphicFramePr>
        <p:xfrm>
          <a:off x="4475997" y="3926589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91092"/>
              </p:ext>
            </p:extLst>
          </p:nvPr>
        </p:nvGraphicFramePr>
        <p:xfrm>
          <a:off x="2469363" y="3926589"/>
          <a:ext cx="1926000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26000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cc0:CardCollection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7E497F-B97D-46E2-8C9C-D52263C33E33}"/>
              </a:ext>
            </a:extLst>
          </p:cNvPr>
          <p:cNvCxnSpPr>
            <a:cxnSpLocks/>
          </p:cNvCxnSpPr>
          <p:nvPr/>
        </p:nvCxnSpPr>
        <p:spPr>
          <a:xfrm flipV="1">
            <a:off x="3338818" y="2038898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B8CDF7-0D47-4F21-BF2D-957E827A9877}"/>
              </a:ext>
            </a:extLst>
          </p:cNvPr>
          <p:cNvCxnSpPr>
            <a:cxnSpLocks/>
          </p:cNvCxnSpPr>
          <p:nvPr/>
        </p:nvCxnSpPr>
        <p:spPr>
          <a:xfrm flipV="1">
            <a:off x="3302417" y="4496762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Microsoft Office User</cp:lastModifiedBy>
  <cp:revision>40</cp:revision>
  <dcterms:created xsi:type="dcterms:W3CDTF">2017-07-27T00:35:51Z</dcterms:created>
  <dcterms:modified xsi:type="dcterms:W3CDTF">2019-04-14T09:58:58Z</dcterms:modified>
</cp:coreProperties>
</file>