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3"/>
    <p:restoredTop sz="94643"/>
  </p:normalViewPr>
  <p:slideViewPr>
    <p:cSldViewPr showGuides="1">
      <p:cViewPr>
        <p:scale>
          <a:sx n="152" d="100"/>
          <a:sy n="152" d="100"/>
        </p:scale>
        <p:origin x="744" y="-5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672451" y="3324621"/>
            <a:ext cx="15301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VersionedCardCollection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693933" y="3353144"/>
            <a:ext cx="127316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UniqueFlashcardList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01752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3437800" y="3524601"/>
            <a:ext cx="256133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513094" y="334777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Flashcard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973137" y="34290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6" name="Rectangle 8"/>
          <p:cNvSpPr/>
          <p:nvPr/>
        </p:nvSpPr>
        <p:spPr>
          <a:xfrm>
            <a:off x="6911814" y="3053948"/>
            <a:ext cx="7560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FrontFace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241364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477412" y="319653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911814" y="3376926"/>
            <a:ext cx="7560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BackFace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477412" y="351981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911814" y="3699904"/>
            <a:ext cx="7560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Image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477412" y="352460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911814" y="4022881"/>
            <a:ext cx="7560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477412" y="352460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293478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34673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693933" y="2696571"/>
            <a:ext cx="127229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endCxn id="52" idx="1"/>
          </p:cNvCxnSpPr>
          <p:nvPr/>
        </p:nvCxnSpPr>
        <p:spPr>
          <a:xfrm rot="5400000" flipH="1" flipV="1">
            <a:off x="3252241" y="3082608"/>
            <a:ext cx="684836" cy="19854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892375" y="29279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749163" y="313044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083697" y="272271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516613" y="254933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334673" y="2767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335606" y="2662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973137" y="275202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6233E0-43EE-7640-AB09-F9D8FC195C1F}"/>
              </a:ext>
            </a:extLst>
          </p:cNvPr>
          <p:cNvCxnSpPr>
            <a:stCxn id="63" idx="3"/>
            <a:endCxn id="62" idx="1"/>
          </p:cNvCxnSpPr>
          <p:nvPr/>
        </p:nvCxnSpPr>
        <p:spPr>
          <a:xfrm>
            <a:off x="5209185" y="3515690"/>
            <a:ext cx="303909" cy="546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BC0CE6-E6D4-1F4A-8B1E-6C85252CCF45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flipV="1">
            <a:off x="5867187" y="2896096"/>
            <a:ext cx="3519" cy="20301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2019-04-14T06:18:23Z</dcterms:modified>
</cp:coreProperties>
</file>