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f/Hello…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06909"/>
              </p:ext>
            </p:extLst>
          </p:nvPr>
        </p:nvGraphicFramePr>
        <p:xfrm>
          <a:off x="473240" y="147610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54137"/>
              </p:ext>
            </p:extLst>
          </p:nvPr>
        </p:nvGraphicFramePr>
        <p:xfrm>
          <a:off x="2512252" y="147610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02608"/>
              </p:ext>
            </p:extLst>
          </p:nvPr>
        </p:nvGraphicFramePr>
        <p:xfrm>
          <a:off x="4551264" y="3926589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cc2:CardCollection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76643"/>
              </p:ext>
            </p:extLst>
          </p:nvPr>
        </p:nvGraphicFramePr>
        <p:xfrm>
          <a:off x="2512252" y="3908450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35354"/>
              </p:ext>
            </p:extLst>
          </p:nvPr>
        </p:nvGraphicFramePr>
        <p:xfrm>
          <a:off x="473240" y="3908450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40178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50814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36</cp:revision>
  <dcterms:created xsi:type="dcterms:W3CDTF">2017-07-27T00:35:51Z</dcterms:created>
  <dcterms:modified xsi:type="dcterms:W3CDTF">2019-04-14T09:56:32Z</dcterms:modified>
</cp:coreProperties>
</file>