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 varScale="1">
        <p:scale>
          <a:sx n="120" d="100"/>
          <a:sy n="120" d="100"/>
        </p:scale>
        <p:origin x="14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8466" y="161737"/>
            <a:ext cx="3735231" cy="4343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23022"/>
            <a:ext cx="136340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CardCollectionParser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7" y="2748247"/>
            <a:ext cx="128140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050" dirty="0" err="1">
                <a:solidFill>
                  <a:srgbClr val="7030A0"/>
                </a:solidFill>
              </a:rPr>
              <a:t>CardCollection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503773" y="2568606"/>
            <a:ext cx="209742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VersionedCardCollection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u:Undo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624298" y="3267337"/>
            <a:ext cx="14341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 err="1">
                <a:solidFill>
                  <a:srgbClr val="7030A0"/>
                </a:solidFill>
              </a:rPr>
              <a:t>CardCollection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116</cp:revision>
  <dcterms:created xsi:type="dcterms:W3CDTF">2016-07-22T14:33:02Z</dcterms:created>
  <dcterms:modified xsi:type="dcterms:W3CDTF">2019-04-14T10:04:09Z</dcterms:modified>
</cp:coreProperties>
</file>