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/>
    <p:restoredTop sz="94643"/>
  </p:normalViewPr>
  <p:slideViewPr>
    <p:cSldViewPr showGuides="1">
      <p:cViewPr>
        <p:scale>
          <a:sx n="214" d="100"/>
          <a:sy n="214" d="100"/>
        </p:scale>
        <p:origin x="-2256" y="-18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610899"/>
            <a:ext cx="7620000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75068" y="1238123"/>
            <a:ext cx="613122" cy="4546527"/>
          </a:xfrm>
          <a:prstGeom prst="bentConnector3">
            <a:avLst>
              <a:gd name="adj1" fmla="val -2641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VersionedCardCollection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1009" y="3011227"/>
            <a:ext cx="204271" cy="236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4961" y="29245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10431" y="2846162"/>
            <a:ext cx="12331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UniqueFlashcardList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464" y="293215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400800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Flashcard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43600" y="29447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FrontFace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31623" y="294900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>
              <a:gd name="adj1" fmla="val 603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BackFace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67671" y="3030108"/>
            <a:ext cx="344726" cy="55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67671" y="3035698"/>
            <a:ext cx="344726" cy="3173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67671" y="3035698"/>
            <a:ext cx="344726" cy="6403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55852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ReadOnlyCardCollection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390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502940" y="30668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1543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90427" y="281106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986" y="36570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367671" y="2371709"/>
            <a:ext cx="344726" cy="6639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206517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CardCollection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560512" y="3018848"/>
            <a:ext cx="149919" cy="6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77760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3006818" y="2177727"/>
            <a:ext cx="199699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CD3F7D-D014-0E40-BB47-DC1B35D2254A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6179648" y="3031446"/>
            <a:ext cx="2211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2A691-E02D-ED48-9334-4919DCCD97AA}"/>
              </a:ext>
            </a:extLst>
          </p:cNvPr>
          <p:cNvCxnSpPr>
            <a:stCxn id="2" idx="3"/>
          </p:cNvCxnSpPr>
          <p:nvPr/>
        </p:nvCxnSpPr>
        <p:spPr>
          <a:xfrm flipV="1">
            <a:off x="3703491" y="3634244"/>
            <a:ext cx="313903" cy="2376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2019-04-14T06:11:48Z</dcterms:modified>
</cp:coreProperties>
</file>