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howGuides="1">
      <p:cViewPr varScale="1">
        <p:scale>
          <a:sx n="108" d="100"/>
          <a:sy n="108" d="100"/>
        </p:scale>
        <p:origin x="-784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3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8345582" y="306914"/>
            <a:ext cx="3361894" cy="608538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7030A0"/>
                </a:solidFill>
              </a:rPr>
              <a:t>Model</a:t>
            </a:r>
            <a:endParaRPr lang="en-SG" sz="16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76200" y="306914"/>
            <a:ext cx="8260855" cy="60853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70C0"/>
                </a:solidFill>
              </a:rPr>
              <a:t>Logic</a:t>
            </a:r>
            <a:endParaRPr lang="en-SG" sz="16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685800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47800" y="907617"/>
            <a:ext cx="0" cy="50815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384138" y="1258311"/>
            <a:ext cx="139862" cy="44481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478006" y="403059"/>
            <a:ext cx="1472689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CardCollectionParser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200400" y="838200"/>
            <a:ext cx="33909" cy="35552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144643" y="1365809"/>
            <a:ext cx="167426" cy="29033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V="1">
            <a:off x="4988097" y="929105"/>
            <a:ext cx="27838" cy="221373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918671" y="1422875"/>
            <a:ext cx="167426" cy="14712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8600" y="129540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990600" y="914400"/>
            <a:ext cx="223177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dirty="0">
                <a:solidFill>
                  <a:srgbClr val="0070C0"/>
                </a:solidFill>
              </a:rPr>
              <a:t>execute(“stats t/</a:t>
            </a:r>
            <a:r>
              <a:rPr lang="en-US" sz="1600" dirty="0" err="1">
                <a:solidFill>
                  <a:srgbClr val="0070C0"/>
                </a:solidFill>
              </a:rPr>
              <a:t>spanish</a:t>
            </a:r>
            <a:r>
              <a:rPr lang="en-US" sz="16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234309" y="1447800"/>
            <a:ext cx="168436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63489" y="4469473"/>
            <a:ext cx="9302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312069" y="2898800"/>
            <a:ext cx="160660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567017" y="4267200"/>
            <a:ext cx="155718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532068" y="5706498"/>
            <a:ext cx="881546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481987" y="831378"/>
            <a:ext cx="165211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parseCommand</a:t>
            </a:r>
            <a:endParaRPr lang="en-US" sz="1600" dirty="0"/>
          </a:p>
          <a:p>
            <a:r>
              <a:rPr lang="en-US" sz="1600" dirty="0"/>
              <a:t>(“</a:t>
            </a:r>
            <a:r>
              <a:rPr lang="en-US" altLang="zh-SG" sz="1600" dirty="0"/>
              <a:t>stats t/</a:t>
            </a:r>
            <a:r>
              <a:rPr lang="en-US" altLang="zh-SG" sz="1600" dirty="0" err="1"/>
              <a:t>spanish</a:t>
            </a:r>
            <a:r>
              <a:rPr lang="en-US" sz="160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109664" y="5316379"/>
            <a:ext cx="621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6052" y="5423781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result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81936" y="579120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420272" y="368049"/>
            <a:ext cx="1125361" cy="54531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ParserUtil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445843" y="4471209"/>
            <a:ext cx="6147384" cy="48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1413614" y="1357727"/>
            <a:ext cx="1771835" cy="808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529395" y="5619323"/>
            <a:ext cx="6014405" cy="1947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79">
            <a:extLst>
              <a:ext uri="{FF2B5EF4-FFF2-40B4-BE49-F238E27FC236}">
                <a16:creationId xmlns:a16="http://schemas.microsoft.com/office/drawing/2014/main" id="{24BD6BEE-4174-4497-AE51-71F30E7A63A1}"/>
              </a:ext>
            </a:extLst>
          </p:cNvPr>
          <p:cNvSpPr txBox="1"/>
          <p:nvPr/>
        </p:nvSpPr>
        <p:spPr>
          <a:xfrm>
            <a:off x="3261357" y="912380"/>
            <a:ext cx="175110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SG" dirty="0"/>
              <a:t>&lt;&lt;static&gt;&gt;</a:t>
            </a:r>
          </a:p>
          <a:p>
            <a:pPr algn="ctr"/>
            <a:r>
              <a:rPr lang="en-SG" dirty="0" err="1"/>
              <a:t>filterByKeyword</a:t>
            </a:r>
            <a:r>
              <a:rPr lang="en-SG" dirty="0"/>
              <a:t>(</a:t>
            </a:r>
            <a:r>
              <a:rPr lang="en-SG" sz="1600" dirty="0" err="1"/>
              <a:t>args</a:t>
            </a:r>
            <a:r>
              <a:rPr lang="en-SG" sz="1600" dirty="0"/>
              <a:t>)</a:t>
            </a:r>
            <a:endParaRPr lang="en-US" sz="1600" dirty="0"/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id="{B9205909-C7F6-473E-BA00-8771D54AF5F0}"/>
              </a:ext>
            </a:extLst>
          </p:cNvPr>
          <p:cNvSpPr/>
          <p:nvPr/>
        </p:nvSpPr>
        <p:spPr>
          <a:xfrm>
            <a:off x="7048426" y="3335408"/>
            <a:ext cx="1143147" cy="54666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:Stats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6">
            <a:extLst>
              <a:ext uri="{FF2B5EF4-FFF2-40B4-BE49-F238E27FC236}">
                <a16:creationId xmlns:a16="http://schemas.microsoft.com/office/drawing/2014/main" id="{59E0D6E2-3F45-405F-9E90-E34657148725}"/>
              </a:ext>
            </a:extLst>
          </p:cNvPr>
          <p:cNvCxnSpPr>
            <a:cxnSpLocks/>
          </p:cNvCxnSpPr>
          <p:nvPr/>
        </p:nvCxnSpPr>
        <p:spPr>
          <a:xfrm>
            <a:off x="3300609" y="3354760"/>
            <a:ext cx="375925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79">
            <a:extLst>
              <a:ext uri="{FF2B5EF4-FFF2-40B4-BE49-F238E27FC236}">
                <a16:creationId xmlns:a16="http://schemas.microsoft.com/office/drawing/2014/main" id="{3B077A73-4562-46A2-92EC-24A745C0B624}"/>
              </a:ext>
            </a:extLst>
          </p:cNvPr>
          <p:cNvSpPr txBox="1"/>
          <p:nvPr/>
        </p:nvSpPr>
        <p:spPr>
          <a:xfrm>
            <a:off x="5076701" y="3048000"/>
            <a:ext cx="9430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predicate</a:t>
            </a:r>
          </a:p>
        </p:txBody>
      </p:sp>
      <p:sp>
        <p:nvSpPr>
          <p:cNvPr id="71" name="Rectangle 64">
            <a:extLst>
              <a:ext uri="{FF2B5EF4-FFF2-40B4-BE49-F238E27FC236}">
                <a16:creationId xmlns:a16="http://schemas.microsoft.com/office/drawing/2014/main" id="{822862BB-DBE4-4D0C-BE86-A97C6E6DFDFD}"/>
              </a:ext>
            </a:extLst>
          </p:cNvPr>
          <p:cNvSpPr/>
          <p:nvPr/>
        </p:nvSpPr>
        <p:spPr>
          <a:xfrm>
            <a:off x="7543800" y="3886200"/>
            <a:ext cx="143000" cy="1543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2" name="Straight Arrow Connector 34">
            <a:extLst>
              <a:ext uri="{FF2B5EF4-FFF2-40B4-BE49-F238E27FC236}">
                <a16:creationId xmlns:a16="http://schemas.microsoft.com/office/drawing/2014/main" id="{E7EA2755-6CA6-47BD-9B02-B59493D849F5}"/>
              </a:ext>
            </a:extLst>
          </p:cNvPr>
          <p:cNvCxnSpPr>
            <a:cxnSpLocks/>
          </p:cNvCxnSpPr>
          <p:nvPr/>
        </p:nvCxnSpPr>
        <p:spPr>
          <a:xfrm>
            <a:off x="3290066" y="4036462"/>
            <a:ext cx="428775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19">
            <a:extLst>
              <a:ext uri="{FF2B5EF4-FFF2-40B4-BE49-F238E27FC236}">
                <a16:creationId xmlns:a16="http://schemas.microsoft.com/office/drawing/2014/main" id="{8642C716-FCE7-40BA-9185-B61237CC6527}"/>
              </a:ext>
            </a:extLst>
          </p:cNvPr>
          <p:cNvCxnSpPr>
            <a:cxnSpLocks/>
          </p:cNvCxnSpPr>
          <p:nvPr/>
        </p:nvCxnSpPr>
        <p:spPr>
          <a:xfrm flipH="1" flipV="1">
            <a:off x="7625394" y="3791076"/>
            <a:ext cx="13118" cy="20763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4" name="Rectangle 17">
            <a:extLst>
              <a:ext uri="{FF2B5EF4-FFF2-40B4-BE49-F238E27FC236}">
                <a16:creationId xmlns:a16="http://schemas.microsoft.com/office/drawing/2014/main" id="{031FFCC1-0DDE-48B8-8EC5-F15D933EFCD2}"/>
              </a:ext>
            </a:extLst>
          </p:cNvPr>
          <p:cNvSpPr/>
          <p:nvPr/>
        </p:nvSpPr>
        <p:spPr>
          <a:xfrm>
            <a:off x="7558411" y="4433733"/>
            <a:ext cx="160203" cy="12015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2" name="Rectangle 62">
            <a:extLst>
              <a:ext uri="{FF2B5EF4-FFF2-40B4-BE49-F238E27FC236}">
                <a16:creationId xmlns:a16="http://schemas.microsoft.com/office/drawing/2014/main" id="{62031001-47AE-4B4A-8EA1-E5C357347C01}"/>
              </a:ext>
            </a:extLst>
          </p:cNvPr>
          <p:cNvSpPr/>
          <p:nvPr/>
        </p:nvSpPr>
        <p:spPr>
          <a:xfrm>
            <a:off x="8594417" y="39624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45">
            <a:extLst>
              <a:ext uri="{FF2B5EF4-FFF2-40B4-BE49-F238E27FC236}">
                <a16:creationId xmlns:a16="http://schemas.microsoft.com/office/drawing/2014/main" id="{78ACE43E-535B-4DFB-B0A3-983A0F6AA034}"/>
              </a:ext>
            </a:extLst>
          </p:cNvPr>
          <p:cNvCxnSpPr>
            <a:cxnSpLocks/>
          </p:cNvCxnSpPr>
          <p:nvPr/>
        </p:nvCxnSpPr>
        <p:spPr>
          <a:xfrm flipH="1">
            <a:off x="9031143" y="42535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5" name="Rectangle 48">
            <a:extLst>
              <a:ext uri="{FF2B5EF4-FFF2-40B4-BE49-F238E27FC236}">
                <a16:creationId xmlns:a16="http://schemas.microsoft.com/office/drawing/2014/main" id="{1133EE96-5749-4BF0-B13F-E82B26EE6F3C}"/>
              </a:ext>
            </a:extLst>
          </p:cNvPr>
          <p:cNvSpPr/>
          <p:nvPr/>
        </p:nvSpPr>
        <p:spPr>
          <a:xfrm>
            <a:off x="8932179" y="4558307"/>
            <a:ext cx="166876" cy="2391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6" name="Straight Arrow Connector 49">
            <a:extLst>
              <a:ext uri="{FF2B5EF4-FFF2-40B4-BE49-F238E27FC236}">
                <a16:creationId xmlns:a16="http://schemas.microsoft.com/office/drawing/2014/main" id="{B25F3A92-DFB2-48A4-8A4B-9CB3B1FAFD9C}"/>
              </a:ext>
            </a:extLst>
          </p:cNvPr>
          <p:cNvCxnSpPr>
            <a:cxnSpLocks/>
          </p:cNvCxnSpPr>
          <p:nvPr/>
        </p:nvCxnSpPr>
        <p:spPr>
          <a:xfrm>
            <a:off x="7720571" y="4572000"/>
            <a:ext cx="1220181" cy="35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40">
            <a:extLst>
              <a:ext uri="{FF2B5EF4-FFF2-40B4-BE49-F238E27FC236}">
                <a16:creationId xmlns:a16="http://schemas.microsoft.com/office/drawing/2014/main" id="{EF26D053-E077-4BB9-BD09-F69ADAF82C0C}"/>
              </a:ext>
            </a:extLst>
          </p:cNvPr>
          <p:cNvSpPr txBox="1"/>
          <p:nvPr/>
        </p:nvSpPr>
        <p:spPr>
          <a:xfrm>
            <a:off x="8518087" y="3048000"/>
            <a:ext cx="2226113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updateFiltered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l"/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FlashcardList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(predicate)</a:t>
            </a:r>
          </a:p>
        </p:txBody>
      </p:sp>
      <p:cxnSp>
        <p:nvCxnSpPr>
          <p:cNvPr id="103" name="Straight Arrow Connector 62">
            <a:extLst>
              <a:ext uri="{FF2B5EF4-FFF2-40B4-BE49-F238E27FC236}">
                <a16:creationId xmlns:a16="http://schemas.microsoft.com/office/drawing/2014/main" id="{25D92330-FB60-4128-AA8F-D61E1D1C05D3}"/>
              </a:ext>
            </a:extLst>
          </p:cNvPr>
          <p:cNvCxnSpPr>
            <a:cxnSpLocks/>
          </p:cNvCxnSpPr>
          <p:nvPr/>
        </p:nvCxnSpPr>
        <p:spPr>
          <a:xfrm>
            <a:off x="7720571" y="4800600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9303324-7BC6-4229-986C-969D94B415B5}"/>
              </a:ext>
            </a:extLst>
          </p:cNvPr>
          <p:cNvCxnSpPr>
            <a:cxnSpLocks/>
          </p:cNvCxnSpPr>
          <p:nvPr/>
        </p:nvCxnSpPr>
        <p:spPr>
          <a:xfrm flipH="1">
            <a:off x="8164162" y="3649544"/>
            <a:ext cx="570265" cy="902016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79">
            <a:extLst>
              <a:ext uri="{FF2B5EF4-FFF2-40B4-BE49-F238E27FC236}">
                <a16:creationId xmlns:a16="http://schemas.microsoft.com/office/drawing/2014/main" id="{0F3842A4-B4EF-F645-ACB9-AC0FFC2E7675}"/>
              </a:ext>
            </a:extLst>
          </p:cNvPr>
          <p:cNvSpPr txBox="1"/>
          <p:nvPr/>
        </p:nvSpPr>
        <p:spPr>
          <a:xfrm>
            <a:off x="3249260" y="2590800"/>
            <a:ext cx="17511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600" dirty="0"/>
              <a:t>predicate</a:t>
            </a:r>
          </a:p>
        </p:txBody>
      </p:sp>
      <p:sp>
        <p:nvSpPr>
          <p:cNvPr id="73" name="TextBox 79">
            <a:extLst>
              <a:ext uri="{FF2B5EF4-FFF2-40B4-BE49-F238E27FC236}">
                <a16:creationId xmlns:a16="http://schemas.microsoft.com/office/drawing/2014/main" id="{6F05F783-70C2-9741-9FCD-E83B76C99DFB}"/>
              </a:ext>
            </a:extLst>
          </p:cNvPr>
          <p:cNvSpPr txBox="1"/>
          <p:nvPr/>
        </p:nvSpPr>
        <p:spPr>
          <a:xfrm>
            <a:off x="1681131" y="3922644"/>
            <a:ext cx="13111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statsCommand</a:t>
            </a:r>
            <a:endParaRPr lang="en-US" sz="1600" dirty="0"/>
          </a:p>
        </p:txBody>
      </p:sp>
      <p:sp>
        <p:nvSpPr>
          <p:cNvPr id="77" name="Rectangle 48">
            <a:extLst>
              <a:ext uri="{FF2B5EF4-FFF2-40B4-BE49-F238E27FC236}">
                <a16:creationId xmlns:a16="http://schemas.microsoft.com/office/drawing/2014/main" id="{9DE75DF3-70AA-714B-A885-5CB97C426F33}"/>
              </a:ext>
            </a:extLst>
          </p:cNvPr>
          <p:cNvSpPr/>
          <p:nvPr/>
        </p:nvSpPr>
        <p:spPr>
          <a:xfrm>
            <a:off x="8915400" y="4939306"/>
            <a:ext cx="181877" cy="2174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Straight Arrow Connector 49">
            <a:extLst>
              <a:ext uri="{FF2B5EF4-FFF2-40B4-BE49-F238E27FC236}">
                <a16:creationId xmlns:a16="http://schemas.microsoft.com/office/drawing/2014/main" id="{C0F39CEA-914A-DB4A-96C7-5675DB4C11C5}"/>
              </a:ext>
            </a:extLst>
          </p:cNvPr>
          <p:cNvCxnSpPr>
            <a:cxnSpLocks/>
          </p:cNvCxnSpPr>
          <p:nvPr/>
        </p:nvCxnSpPr>
        <p:spPr>
          <a:xfrm>
            <a:off x="7740407" y="4949456"/>
            <a:ext cx="1220181" cy="35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62">
            <a:extLst>
              <a:ext uri="{FF2B5EF4-FFF2-40B4-BE49-F238E27FC236}">
                <a16:creationId xmlns:a16="http://schemas.microsoft.com/office/drawing/2014/main" id="{42EC017E-EFEE-C649-ABC6-3E0D9A12DE45}"/>
              </a:ext>
            </a:extLst>
          </p:cNvPr>
          <p:cNvCxnSpPr>
            <a:cxnSpLocks/>
          </p:cNvCxnSpPr>
          <p:nvPr/>
        </p:nvCxnSpPr>
        <p:spPr>
          <a:xfrm>
            <a:off x="7702469" y="5181600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">
            <a:extLst>
              <a:ext uri="{FF2B5EF4-FFF2-40B4-BE49-F238E27FC236}">
                <a16:creationId xmlns:a16="http://schemas.microsoft.com/office/drawing/2014/main" id="{B688C527-74B1-2B49-935B-05A878CCA5A6}"/>
              </a:ext>
            </a:extLst>
          </p:cNvPr>
          <p:cNvCxnSpPr>
            <a:cxnSpLocks/>
          </p:cNvCxnSpPr>
          <p:nvPr/>
        </p:nvCxnSpPr>
        <p:spPr>
          <a:xfrm flipH="1">
            <a:off x="8305802" y="4842666"/>
            <a:ext cx="1775232" cy="8549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40">
            <a:extLst>
              <a:ext uri="{FF2B5EF4-FFF2-40B4-BE49-F238E27FC236}">
                <a16:creationId xmlns:a16="http://schemas.microsoft.com/office/drawing/2014/main" id="{2BCA1783-FDA0-194B-9848-C3C975542A1B}"/>
              </a:ext>
            </a:extLst>
          </p:cNvPr>
          <p:cNvSpPr txBox="1"/>
          <p:nvPr/>
        </p:nvSpPr>
        <p:spPr>
          <a:xfrm>
            <a:off x="9448800" y="4554379"/>
            <a:ext cx="2717557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getFilteredFlashcardList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13" name="Arc 112">
            <a:extLst>
              <a:ext uri="{FF2B5EF4-FFF2-40B4-BE49-F238E27FC236}">
                <a16:creationId xmlns:a16="http://schemas.microsoft.com/office/drawing/2014/main" id="{F9372352-9206-6C4D-9461-D23D68398148}"/>
              </a:ext>
            </a:extLst>
          </p:cNvPr>
          <p:cNvSpPr/>
          <p:nvPr/>
        </p:nvSpPr>
        <p:spPr>
          <a:xfrm rot="17884397">
            <a:off x="7720780" y="5378293"/>
            <a:ext cx="209097" cy="181170"/>
          </a:xfrm>
          <a:prstGeom prst="arc">
            <a:avLst>
              <a:gd name="adj1" fmla="val 16200000"/>
              <a:gd name="adj2" fmla="val 11073449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40">
            <a:extLst>
              <a:ext uri="{FF2B5EF4-FFF2-40B4-BE49-F238E27FC236}">
                <a16:creationId xmlns:a16="http://schemas.microsoft.com/office/drawing/2014/main" id="{D4AB475C-DEDB-CF44-853B-EFB4897051EF}"/>
              </a:ext>
            </a:extLst>
          </p:cNvPr>
          <p:cNvSpPr txBox="1"/>
          <p:nvPr/>
        </p:nvSpPr>
        <p:spPr>
          <a:xfrm>
            <a:off x="7986084" y="5284113"/>
            <a:ext cx="776916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chemeClr val="tx2"/>
                </a:solidFill>
              </a:rPr>
              <a:t>aggregate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96360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54</Words>
  <Application>Microsoft Macintosh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Kwee Lung Sin</cp:lastModifiedBy>
  <cp:revision>125</cp:revision>
  <dcterms:created xsi:type="dcterms:W3CDTF">2016-07-22T14:33:02Z</dcterms:created>
  <dcterms:modified xsi:type="dcterms:W3CDTF">2019-04-15T12:20:47Z</dcterms:modified>
</cp:coreProperties>
</file>