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516" y="-6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0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333111" y="206281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79928" y="2426482"/>
            <a:ext cx="0" cy="18478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807920" y="2777177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373651" y="1988285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56834" y="206649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3651" y="2430169"/>
            <a:ext cx="0" cy="18441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1643" y="2888362"/>
            <a:ext cx="122019" cy="10453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538034" y="206281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084851" y="2426482"/>
            <a:ext cx="0" cy="18478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12843" y="2993294"/>
            <a:ext cx="122038" cy="3467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8069" y="2780864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8069" y="2800765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60320" y="2888363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87423" y="290826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175659" y="2993294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21023" y="299746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deleteMedicine</a:t>
            </a:r>
            <a:r>
              <a:rPr lang="en-US" sz="1400" dirty="0">
                <a:solidFill>
                  <a:srgbClr val="7030A0"/>
                </a:solidFill>
              </a:rPr>
              <a:t>(m)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75659" y="3348965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60320" y="3720887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1869" y="3797087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444837" y="206281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991655" y="2384207"/>
            <a:ext cx="9345" cy="18900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919650" y="3679125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535669" y="2554557"/>
            <a:ext cx="0" cy="19191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8001000" y="3657600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55365" y="3436085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795A22-7C1D-4D6D-8953-2F9F4ACEA6A7}"/>
              </a:ext>
            </a:extLst>
          </p:cNvPr>
          <p:cNvCxnSpPr>
            <a:cxnSpLocks/>
          </p:cNvCxnSpPr>
          <p:nvPr/>
        </p:nvCxnSpPr>
        <p:spPr>
          <a:xfrm>
            <a:off x="4173404" y="3686700"/>
            <a:ext cx="3750584" cy="1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63D67E-CD75-47EB-BDDC-DC1A74C90FC1}"/>
              </a:ext>
            </a:extLst>
          </p:cNvPr>
          <p:cNvSpPr txBox="1"/>
          <p:nvPr/>
        </p:nvSpPr>
        <p:spPr>
          <a:xfrm>
            <a:off x="5077174" y="3709024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saveInventory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(inventory)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</cp:lastModifiedBy>
  <cp:revision>61</cp:revision>
  <dcterms:created xsi:type="dcterms:W3CDTF">2016-07-22T14:33:02Z</dcterms:created>
  <dcterms:modified xsi:type="dcterms:W3CDTF">2019-03-20T15:30:24Z</dcterms:modified>
</cp:coreProperties>
</file>