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75" d="100"/>
          <a:sy n="75" d="100"/>
        </p:scale>
        <p:origin x="1422" y="4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226309" y="1186882"/>
            <a:ext cx="613122" cy="4649009"/>
          </a:xfrm>
          <a:prstGeom prst="bentConnector3">
            <a:avLst>
              <a:gd name="adj1" fmla="val -3385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49" y="2846162"/>
            <a:ext cx="131722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UniqueMedicineList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503282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Medicine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6048356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284404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231552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>
              <a:gd name="adj1" fmla="val 4397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Company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</p:cNvCxnSpPr>
          <p:nvPr/>
        </p:nvCxnSpPr>
        <p:spPr>
          <a:xfrm>
            <a:off x="7462315" y="2942514"/>
            <a:ext cx="250082" cy="100704"/>
          </a:xfrm>
          <a:prstGeom prst="bentConnector3">
            <a:avLst>
              <a:gd name="adj1" fmla="val 143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Quantity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endCxn id="83" idx="1"/>
          </p:cNvCxnSpPr>
          <p:nvPr/>
        </p:nvCxnSpPr>
        <p:spPr>
          <a:xfrm>
            <a:off x="7349576" y="3031695"/>
            <a:ext cx="362821" cy="321391"/>
          </a:xfrm>
          <a:prstGeom prst="bentConnector3">
            <a:avLst>
              <a:gd name="adj1" fmla="val 335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Expiry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467600" y="3034891"/>
            <a:ext cx="244797" cy="641172"/>
          </a:xfrm>
          <a:prstGeom prst="bentConnector3">
            <a:avLst>
              <a:gd name="adj1" fmla="val 39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24861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 flipV="1">
            <a:off x="7467600" y="2371709"/>
            <a:ext cx="244797" cy="663182"/>
          </a:xfrm>
          <a:prstGeom prst="bentConnector3">
            <a:avLst>
              <a:gd name="adj1" fmla="val -58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7600" y="2209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4324972" y="3007222"/>
            <a:ext cx="367677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85">
            <a:extLst>
              <a:ext uri="{FF2B5EF4-FFF2-40B4-BE49-F238E27FC236}">
                <a16:creationId xmlns:a16="http://schemas.microsoft.com/office/drawing/2014/main" id="{BF6E5AE6-E318-49C3-8FB1-66C8FE717BF4}"/>
              </a:ext>
            </a:extLst>
          </p:cNvPr>
          <p:cNvCxnSpPr>
            <a:cxnSpLocks/>
            <a:endCxn id="72" idx="1"/>
          </p:cNvCxnSpPr>
          <p:nvPr/>
        </p:nvCxnSpPr>
        <p:spPr>
          <a:xfrm rot="16200000" flipH="1">
            <a:off x="7113301" y="3395782"/>
            <a:ext cx="953394" cy="24479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4F1DBA8F-E234-4CA6-A78C-815D6D581B21}"/>
              </a:ext>
            </a:extLst>
          </p:cNvPr>
          <p:cNvSpPr/>
          <p:nvPr/>
        </p:nvSpPr>
        <p:spPr>
          <a:xfrm>
            <a:off x="7712397" y="385198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Batch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F6BC372-85AA-4DD2-8D5B-31F99AF36C22}"/>
              </a:ext>
            </a:extLst>
          </p:cNvPr>
          <p:cNvSpPr txBox="1"/>
          <p:nvPr/>
        </p:nvSpPr>
        <p:spPr>
          <a:xfrm>
            <a:off x="7467599" y="38468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2019-03-17T05:40:04Z</dcterms:modified>
</cp:coreProperties>
</file>