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702" y="-6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636303" y="3322617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VersionedInventory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604382" y="3328359"/>
            <a:ext cx="127696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UniqueMedicineList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103558" y="340930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339606" y="3495997"/>
            <a:ext cx="264776" cy="5742"/>
          </a:xfrm>
          <a:prstGeom prst="bentConnector3">
            <a:avLst>
              <a:gd name="adj1" fmla="val -1954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321800" y="334408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Medicine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98786" cy="12700"/>
          </a:xfrm>
          <a:prstGeom prst="bentConnector3">
            <a:avLst>
              <a:gd name="adj1" fmla="val -430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3" y="30539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50766" y="34376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3" y="33769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Company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</p:cNvCxnSpPr>
          <p:nvPr/>
        </p:nvCxnSpPr>
        <p:spPr>
          <a:xfrm flipV="1">
            <a:off x="6286814" y="3512991"/>
            <a:ext cx="394089" cy="4474"/>
          </a:xfrm>
          <a:prstGeom prst="bentConnector3">
            <a:avLst>
              <a:gd name="adj1" fmla="val -559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3" y="3699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Quantity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286814" y="3524292"/>
            <a:ext cx="394089" cy="318504"/>
          </a:xfrm>
          <a:prstGeom prst="bentConnector3">
            <a:avLst>
              <a:gd name="adj1" fmla="val 4637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3" y="40228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Expiry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86814" y="3524292"/>
            <a:ext cx="394089" cy="641481"/>
          </a:xfrm>
          <a:prstGeom prst="bentConnector3">
            <a:avLst>
              <a:gd name="adj1" fmla="val 4637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343506" y="35048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80134" y="35687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590634" y="2696571"/>
            <a:ext cx="1290714" cy="34291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339606" y="2868028"/>
            <a:ext cx="251028" cy="627969"/>
          </a:xfrm>
          <a:prstGeom prst="bentConnector3">
            <a:avLst>
              <a:gd name="adj1" fmla="val -59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60643" y="28960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5129689" y="2722716"/>
            <a:ext cx="156013" cy="139363"/>
          </a:xfrm>
          <a:prstGeom prst="bentConnector3">
            <a:avLst>
              <a:gd name="adj1" fmla="val -189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046183" y="25774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41043" y="26951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93641" y="277538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85">
            <a:extLst>
              <a:ext uri="{FF2B5EF4-FFF2-40B4-BE49-F238E27FC236}">
                <a16:creationId xmlns:a16="http://schemas.microsoft.com/office/drawing/2014/main" id="{C00630CA-1858-4F74-A024-3915E9F4A2AE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>
            <a:off x="6286814" y="3524292"/>
            <a:ext cx="394089" cy="981017"/>
          </a:xfrm>
          <a:prstGeom prst="bentConnector3">
            <a:avLst>
              <a:gd name="adj1" fmla="val 451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537203D7-2A9E-4C8C-A72A-204BA82BF9D0}"/>
              </a:ext>
            </a:extLst>
          </p:cNvPr>
          <p:cNvSpPr/>
          <p:nvPr/>
        </p:nvSpPr>
        <p:spPr>
          <a:xfrm>
            <a:off x="6680903" y="4362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Batch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9E703D-C40D-483E-97DD-94EA44483C07}"/>
              </a:ext>
            </a:extLst>
          </p:cNvPr>
          <p:cNvSpPr txBox="1"/>
          <p:nvPr/>
        </p:nvSpPr>
        <p:spPr>
          <a:xfrm>
            <a:off x="6446747" y="43624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2019-03-17T07:26:50Z</dcterms:modified>
</cp:coreProperties>
</file>