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76"/>
    <p:restoredTop sz="94643"/>
  </p:normalViewPr>
  <p:slideViewPr>
    <p:cSldViewPr showGuides="1">
      <p:cViewPr>
        <p:scale>
          <a:sx n="146" d="100"/>
          <a:sy n="146" d="100"/>
        </p:scale>
        <p:origin x="904" y="-39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600200"/>
            <a:ext cx="7490735" cy="3124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25280" y="3463240"/>
            <a:ext cx="878211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UserPrefs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61548" y="309775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cxnSpLocks/>
            <a:stCxn id="9" idx="1"/>
            <a:endCxn id="62" idx="2"/>
          </p:cNvCxnSpPr>
          <p:nvPr/>
        </p:nvCxnSpPr>
        <p:spPr>
          <a:xfrm rot="5400000" flipH="1" flipV="1">
            <a:off x="4131507" y="1281685"/>
            <a:ext cx="613122" cy="4459404"/>
          </a:xfrm>
          <a:prstGeom prst="bentConnector3">
            <a:avLst>
              <a:gd name="adj1" fmla="val -26668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cxnSpLocks/>
            <a:stCxn id="42" idx="3"/>
            <a:endCxn id="2" idx="1"/>
          </p:cNvCxnSpPr>
          <p:nvPr/>
        </p:nvCxnSpPr>
        <p:spPr>
          <a:xfrm>
            <a:off x="2609828" y="3636620"/>
            <a:ext cx="215452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373780" y="354993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25280" y="2846162"/>
            <a:ext cx="1490560" cy="3348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VersionedPdfBook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24360" y="3003033"/>
            <a:ext cx="200920" cy="10557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388312" y="291634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692650" y="2846162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UniquePdfList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4324972" y="2920532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Pdf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858751" y="294167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6094799" y="3028366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6" name="Rectangle 8"/>
          <p:cNvSpPr/>
          <p:nvPr/>
        </p:nvSpPr>
        <p:spPr>
          <a:xfrm>
            <a:off x="7712397" y="2564238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cxnSpLocks/>
          </p:cNvCxnSpPr>
          <p:nvPr/>
        </p:nvCxnSpPr>
        <p:spPr>
          <a:xfrm flipV="1">
            <a:off x="7277995" y="2706821"/>
            <a:ext cx="434402" cy="327761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712397" y="2887216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Size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stCxn id="78" idx="3"/>
            <a:endCxn id="80" idx="1"/>
          </p:cNvCxnSpPr>
          <p:nvPr/>
        </p:nvCxnSpPr>
        <p:spPr>
          <a:xfrm flipV="1">
            <a:off x="7277995" y="3030108"/>
            <a:ext cx="434402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712397" y="3210503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Location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stCxn id="78" idx="3"/>
            <a:endCxn id="85" idx="1"/>
          </p:cNvCxnSpPr>
          <p:nvPr/>
        </p:nvCxnSpPr>
        <p:spPr>
          <a:xfrm>
            <a:off x="7277995" y="3034891"/>
            <a:ext cx="434402" cy="318504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cxnSpLocks/>
            <a:stCxn id="99" idx="3"/>
          </p:cNvCxnSpPr>
          <p:nvPr/>
        </p:nvCxnSpPr>
        <p:spPr>
          <a:xfrm rot="16200000" flipH="1">
            <a:off x="3566454" y="2680653"/>
            <a:ext cx="274076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562299" y="2386554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1260922" y="1998350"/>
            <a:ext cx="1443661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ReadOnlyPdfBook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362886" y="358630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1" y="4239491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4"/>
            <a:ext cx="831471" cy="554381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TextBox 53"/>
          <p:cNvSpPr txBox="1"/>
          <p:nvPr/>
        </p:nvSpPr>
        <p:spPr>
          <a:xfrm>
            <a:off x="4429979" y="311147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35256" y="3097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573394" y="2756715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630191" y="366773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449896" y="320482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2" name="Rectangle 8">
            <a:extLst>
              <a:ext uri="{FF2B5EF4-FFF2-40B4-BE49-F238E27FC236}">
                <a16:creationId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7712397" y="2228817"/>
            <a:ext cx="70818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Label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3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78" idx="3"/>
            <a:endCxn id="52" idx="1"/>
          </p:cNvCxnSpPr>
          <p:nvPr/>
        </p:nvCxnSpPr>
        <p:spPr>
          <a:xfrm flipV="1">
            <a:off x="7277995" y="2371709"/>
            <a:ext cx="434402" cy="66318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3FA9D57-880F-49C4-AD0B-A64E30D6F403}"/>
              </a:ext>
            </a:extLst>
          </p:cNvPr>
          <p:cNvSpPr txBox="1"/>
          <p:nvPr/>
        </p:nvSpPr>
        <p:spPr>
          <a:xfrm>
            <a:off x="7466243" y="225571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Rectangle 8"/>
          <p:cNvSpPr/>
          <p:nvPr/>
        </p:nvSpPr>
        <p:spPr>
          <a:xfrm>
            <a:off x="3170181" y="1998350"/>
            <a:ext cx="106068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PdfBook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60" name="Straight Arrow Connector 59"/>
          <p:cNvCxnSpPr>
            <a:stCxn id="51" idx="1"/>
            <a:endCxn id="49" idx="1"/>
          </p:cNvCxnSpPr>
          <p:nvPr/>
        </p:nvCxnSpPr>
        <p:spPr>
          <a:xfrm>
            <a:off x="4324972" y="3007222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8" name="Isosceles Triangle 102"/>
          <p:cNvSpPr/>
          <p:nvPr/>
        </p:nvSpPr>
        <p:spPr>
          <a:xfrm rot="16200000">
            <a:off x="2669073" y="2069158"/>
            <a:ext cx="271014" cy="18741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69" name="Elbow Connector 63"/>
          <p:cNvCxnSpPr>
            <a:stCxn id="68" idx="3"/>
            <a:endCxn id="55" idx="1"/>
          </p:cNvCxnSpPr>
          <p:nvPr/>
        </p:nvCxnSpPr>
        <p:spPr>
          <a:xfrm>
            <a:off x="2898289" y="2177727"/>
            <a:ext cx="271892" cy="282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>
            <a:extLst>
              <a:ext uri="{FF2B5EF4-FFF2-40B4-BE49-F238E27FC236}">
                <a16:creationId xmlns:a16="http://schemas.microsoft.com/office/drawing/2014/main" id="{6A42DA50-9012-4391-9EF3-285E4FA3FCD8}"/>
              </a:ext>
            </a:extLst>
          </p:cNvPr>
          <p:cNvSpPr/>
          <p:nvPr/>
        </p:nvSpPr>
        <p:spPr>
          <a:xfrm>
            <a:off x="4238892" y="3460864"/>
            <a:ext cx="12934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rgbClr val="7030A0"/>
                </a:solidFill>
              </a:rPr>
              <a:t>ReadOnlyUserPrefs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9" name="Isosceles Triangle 102">
            <a:extLst>
              <a:ext uri="{FF2B5EF4-FFF2-40B4-BE49-F238E27FC236}">
                <a16:creationId xmlns:a16="http://schemas.microsoft.com/office/drawing/2014/main" id="{B263B2D7-6E76-465E-B40E-7E2A46254A84}"/>
              </a:ext>
            </a:extLst>
          </p:cNvPr>
          <p:cNvSpPr/>
          <p:nvPr/>
        </p:nvSpPr>
        <p:spPr>
          <a:xfrm rot="5400000" flipH="1">
            <a:off x="3992636" y="3514414"/>
            <a:ext cx="271014" cy="22149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67" name="Elbow Connector 63">
            <a:extLst>
              <a:ext uri="{FF2B5EF4-FFF2-40B4-BE49-F238E27FC236}">
                <a16:creationId xmlns:a16="http://schemas.microsoft.com/office/drawing/2014/main" id="{BA3A25CD-7C1D-4B3B-B294-1B05ABCFECFD}"/>
              </a:ext>
            </a:extLst>
          </p:cNvPr>
          <p:cNvCxnSpPr>
            <a:cxnSpLocks/>
            <a:stCxn id="59" idx="3"/>
            <a:endCxn id="2" idx="3"/>
          </p:cNvCxnSpPr>
          <p:nvPr/>
        </p:nvCxnSpPr>
        <p:spPr>
          <a:xfrm rot="10800000">
            <a:off x="3703491" y="3636621"/>
            <a:ext cx="313904" cy="340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</Words>
  <Application>Microsoft Macintosh PowerPoint</Application>
  <PresentationFormat>On-screen Show (4:3)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2018-12-05T03:55:16Z</dcterms:created>
  <dcterms:modified xsi:type="dcterms:W3CDTF">2019-03-09T03:02:22Z</dcterms:modified>
</cp:coreProperties>
</file>