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3E3-2DC6-1246-8166-FC30D8D8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FF6BD-C034-4049-9EA0-39F35FC0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6527-827C-E94A-B7A6-E2DA6C8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A3E2-9EEF-2142-AA12-33B44CA1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5AF0-B875-6B46-9A6B-2AE05E47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F042-2A08-5A48-B1EC-47523F7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189A-EC8E-DA42-87ED-D26B1E49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C53-88A0-2C4C-8EEE-5798397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72F9-C627-A44A-860B-E768D679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90FE-AAB9-9647-BC7D-9B0E261E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80AA-862D-3049-A18B-B7A7875DA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9A57-33FB-4A48-997E-75D14E40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9E37-0B94-C048-B3C1-01EE802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ACD3-022C-AB4F-803E-4F74942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0354-D1D2-F742-9D6B-55D570F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82A-BB2E-5E4A-890A-E8DEE301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EE8-C476-9F4B-BC6C-1354CD2C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ECCE-F4A8-F749-94D2-7616321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40F2-C3F6-7044-84DE-D6B91014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8635-FB39-634F-91D5-3F97AB7E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9ABE-54B1-E24C-9FA9-04428D3A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4A1-E562-4548-A85C-A386BF17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19BC-A9AD-CE4A-9877-90E2BBE8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324-A348-A140-958A-D4E38489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9FE4-B079-4142-B9BB-B5068C5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189-4187-8F48-9B91-C28312AE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EC54-8919-1141-B342-2B9DD3B0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7EAF-6F7B-4F45-A7F8-A8278978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81BF-B524-FA4C-B9A1-B161B50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AC6D-248A-CD4F-AF37-06D4B5AF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41F6-6815-244D-8D84-6C7D556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585-D4F0-CA46-8E9C-236DC3BF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BA7A-F137-1E4F-B914-6C28A21B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27EC-2F9A-184F-A947-33621107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0DD4-26C1-0D42-B443-D57A115E7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24E6A-0397-704E-B45F-8D8CAE7B5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ED2D2-86CF-EC42-A189-0D23A5A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E3F19-0948-9D49-959B-A29EF4B5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161D8-87F8-5F46-841D-1AEFE33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8BB2-6EDB-B048-8911-2CD9D6A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6FBE5-06C8-574E-9B35-DD834C26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F67D6-DB67-3942-BD93-AB1678C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2F7E2-1EAE-3647-BFEE-462A51D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4367-7DAA-CE4F-8DAE-F8BAEC9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4CC6-6E98-8544-928B-F6BEDB9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8ED2-BE5C-7C42-8B4B-7E9AD6C6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FD2-E261-D945-8FB7-D6757F3B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04E6-A408-764C-B575-C1DC2C05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1886-932F-554C-9B5A-08C7DE4F2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77EA-1C3B-CF49-886A-16A066B1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ABFD-5FF9-054E-8551-ED98542B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B39C-D5DF-A645-B228-4DEC39F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9171-57B5-0F4B-85C4-76664143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BEC5-0854-7046-BA69-1EFDA379E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953D-67E3-B04D-8512-372A0B2D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A71F3-B137-2141-8556-35D52A3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452B-0508-8E44-AD2A-7DB4B07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E6C4-FFAE-9F40-88B5-9A19FE68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431BE-4C0A-8847-B4EC-E1608620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6815-BBAA-CA4E-9C54-31CF6C5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3865-6663-8F4A-8063-6DAFB475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78B-3686-2740-BCAD-F1BC3F7551A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CA4-9FE4-0A46-A2CE-20F2F7AC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8DF5-73E8-E446-A295-E6F5F43C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BE699FD-97F1-4619-A821-633A75A1852C}"/>
              </a:ext>
            </a:extLst>
          </p:cNvPr>
          <p:cNvGrpSpPr/>
          <p:nvPr/>
        </p:nvGrpSpPr>
        <p:grpSpPr>
          <a:xfrm>
            <a:off x="752354" y="282782"/>
            <a:ext cx="12034050" cy="6339514"/>
            <a:chOff x="752354" y="282782"/>
            <a:chExt cx="12034050" cy="633951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53E1E60-7189-40A8-A5E3-E2E77C1DE2F8}"/>
                </a:ext>
              </a:extLst>
            </p:cNvPr>
            <p:cNvGrpSpPr/>
            <p:nvPr/>
          </p:nvGrpSpPr>
          <p:grpSpPr>
            <a:xfrm>
              <a:off x="752354" y="282782"/>
              <a:ext cx="12034050" cy="6339514"/>
              <a:chOff x="752354" y="282782"/>
              <a:chExt cx="12034050" cy="633951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C08A61-1FDD-467A-99BC-28165A4DDA41}"/>
                  </a:ext>
                </a:extLst>
              </p:cNvPr>
              <p:cNvSpPr txBox="1"/>
              <p:nvPr/>
            </p:nvSpPr>
            <p:spPr>
              <a:xfrm>
                <a:off x="752354" y="282782"/>
                <a:ext cx="12034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 err="1"/>
                  <a:t>MergeCommand</a:t>
                </a:r>
                <a:r>
                  <a:rPr lang="en-US" sz="2800" i="1" dirty="0"/>
                  <a:t> Execution Process</a:t>
                </a:r>
              </a:p>
            </p:txBody>
          </p:sp>
          <p:sp>
            <p:nvSpPr>
              <p:cNvPr id="2" name="Diamond 1">
                <a:extLst>
                  <a:ext uri="{FF2B5EF4-FFF2-40B4-BE49-F238E27FC236}">
                    <a16:creationId xmlns:a16="http://schemas.microsoft.com/office/drawing/2014/main" id="{61459B91-2512-46DB-9844-1CF74CEB2ED8}"/>
                  </a:ext>
                </a:extLst>
              </p:cNvPr>
              <p:cNvSpPr/>
              <p:nvPr/>
            </p:nvSpPr>
            <p:spPr>
              <a:xfrm>
                <a:off x="1093509" y="1039156"/>
                <a:ext cx="1615218" cy="96740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Check valid indices</a:t>
                </a:r>
                <a:endParaRPr lang="en-SG" sz="12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77F46D-32EA-4852-93C4-EB43217275BE}"/>
                  </a:ext>
                </a:extLst>
              </p:cNvPr>
              <p:cNvSpPr/>
              <p:nvPr/>
            </p:nvSpPr>
            <p:spPr>
              <a:xfrm>
                <a:off x="1036516" y="4479694"/>
                <a:ext cx="1729203" cy="59592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Throw </a:t>
                </a:r>
                <a:r>
                  <a:rPr lang="en-US" sz="1400" b="1" dirty="0" err="1"/>
                  <a:t>CommandException</a:t>
                </a:r>
                <a:endParaRPr lang="en-SG" sz="1400" b="1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B25B213-17BD-473F-AB27-DA526EFD534A}"/>
                  </a:ext>
                </a:extLst>
              </p:cNvPr>
              <p:cNvCxnSpPr>
                <a:cxnSpLocks/>
                <a:stCxn id="2" idx="2"/>
                <a:endCxn id="5" idx="0"/>
              </p:cNvCxnSpPr>
              <p:nvPr/>
            </p:nvCxnSpPr>
            <p:spPr>
              <a:xfrm>
                <a:off x="1901118" y="2006565"/>
                <a:ext cx="0" cy="24731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92F4E-7397-4DCD-A69B-7DFF6FB317F1}"/>
                  </a:ext>
                </a:extLst>
              </p:cNvPr>
              <p:cNvSpPr txBox="1"/>
              <p:nvPr/>
            </p:nvSpPr>
            <p:spPr>
              <a:xfrm>
                <a:off x="2662346" y="1199249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Pass</a:t>
                </a:r>
                <a:endParaRPr lang="en-SG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E03C6-C457-40F4-98E7-AEC84390ABBF}"/>
                  </a:ext>
                </a:extLst>
              </p:cNvPr>
              <p:cNvSpPr txBox="1"/>
              <p:nvPr/>
            </p:nvSpPr>
            <p:spPr>
              <a:xfrm>
                <a:off x="1453199" y="2001670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Fail</a:t>
                </a:r>
                <a:endParaRPr lang="en-SG" sz="16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3B2AF3-B179-4140-A157-87C0553BF37C}"/>
                  </a:ext>
                </a:extLst>
              </p:cNvPr>
              <p:cNvSpPr/>
              <p:nvPr/>
            </p:nvSpPr>
            <p:spPr>
              <a:xfrm>
                <a:off x="3414048" y="1101946"/>
                <a:ext cx="1615218" cy="829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Get File object from Pdf reference based on indices</a:t>
                </a:r>
                <a:endParaRPr lang="en-SG" sz="14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0019E44-AEFB-4C37-9A6F-79520B03BEE1}"/>
                  </a:ext>
                </a:extLst>
              </p:cNvPr>
              <p:cNvCxnSpPr>
                <a:cxnSpLocks/>
                <a:stCxn id="2" idx="3"/>
                <a:endCxn id="13" idx="1"/>
              </p:cNvCxnSpPr>
              <p:nvPr/>
            </p:nvCxnSpPr>
            <p:spPr>
              <a:xfrm flipV="1">
                <a:off x="2708727" y="1516626"/>
                <a:ext cx="705321" cy="6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A5384F1-1845-4365-AE98-B7E2433D4B1F}"/>
                  </a:ext>
                </a:extLst>
              </p:cNvPr>
              <p:cNvCxnSpPr>
                <a:cxnSpLocks/>
                <a:stCxn id="13" idx="2"/>
                <a:endCxn id="43" idx="0"/>
              </p:cNvCxnSpPr>
              <p:nvPr/>
            </p:nvCxnSpPr>
            <p:spPr>
              <a:xfrm>
                <a:off x="4221657" y="1931305"/>
                <a:ext cx="0" cy="248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6C65E8A-17BF-4728-A8E9-A82B4420DBCC}"/>
                  </a:ext>
                </a:extLst>
              </p:cNvPr>
              <p:cNvCxnSpPr>
                <a:cxnSpLocks/>
                <a:stCxn id="45" idx="3"/>
                <a:endCxn id="71" idx="1"/>
              </p:cNvCxnSpPr>
              <p:nvPr/>
            </p:nvCxnSpPr>
            <p:spPr>
              <a:xfrm>
                <a:off x="5022764" y="3443839"/>
                <a:ext cx="345391" cy="31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F33205-74CE-478E-9254-98A3D6D55591}"/>
                  </a:ext>
                </a:extLst>
              </p:cNvPr>
              <p:cNvSpPr txBox="1"/>
              <p:nvPr/>
            </p:nvSpPr>
            <p:spPr>
              <a:xfrm>
                <a:off x="964630" y="984252"/>
                <a:ext cx="770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START</a:t>
                </a:r>
                <a:endParaRPr lang="en-SG" sz="1600" b="1" dirty="0"/>
              </a:p>
            </p:txBody>
          </p:sp>
          <p:sp>
            <p:nvSpPr>
              <p:cNvPr id="71" name="Diamond 70">
                <a:extLst>
                  <a:ext uri="{FF2B5EF4-FFF2-40B4-BE49-F238E27FC236}">
                    <a16:creationId xmlns:a16="http://schemas.microsoft.com/office/drawing/2014/main" id="{FDFA0E86-4B10-4917-BEFD-06B268A4EFC9}"/>
                  </a:ext>
                </a:extLst>
              </p:cNvPr>
              <p:cNvSpPr/>
              <p:nvPr/>
            </p:nvSpPr>
            <p:spPr>
              <a:xfrm>
                <a:off x="5368155" y="2654859"/>
                <a:ext cx="2486944" cy="158432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50" dirty="0"/>
                  <a:t>Try load </a:t>
                </a:r>
                <a:r>
                  <a:rPr lang="en-US" sz="1150" dirty="0" err="1"/>
                  <a:t>PDDocument</a:t>
                </a:r>
                <a:r>
                  <a:rPr lang="en-US" sz="1150" dirty="0"/>
                  <a:t> and add to </a:t>
                </a:r>
                <a:r>
                  <a:rPr lang="en-US" sz="1150" dirty="0" err="1"/>
                  <a:t>PDFMergerUtility</a:t>
                </a:r>
                <a:r>
                  <a:rPr lang="en-US" sz="1150" dirty="0"/>
                  <a:t> for each File</a:t>
                </a:r>
                <a:endParaRPr lang="en-SG" sz="115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3C4099-3D0B-465C-9FA9-90A37BA38163}"/>
                  </a:ext>
                </a:extLst>
              </p:cNvPr>
              <p:cNvSpPr txBox="1"/>
              <p:nvPr/>
            </p:nvSpPr>
            <p:spPr>
              <a:xfrm>
                <a:off x="10840263" y="5444768"/>
                <a:ext cx="770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END</a:t>
                </a:r>
                <a:endParaRPr lang="en-SG" sz="1600" b="1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FC7A004-67BE-4662-B80D-2D124C4A448A}"/>
                  </a:ext>
                </a:extLst>
              </p:cNvPr>
              <p:cNvSpPr txBox="1"/>
              <p:nvPr/>
            </p:nvSpPr>
            <p:spPr>
              <a:xfrm>
                <a:off x="7752974" y="3117622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Pass</a:t>
                </a:r>
                <a:endParaRPr lang="en-SG" sz="16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01AD8FA-BF1C-4B09-8D73-06B2FD91EB4D}"/>
                  </a:ext>
                </a:extLst>
              </p:cNvPr>
              <p:cNvSpPr/>
              <p:nvPr/>
            </p:nvSpPr>
            <p:spPr>
              <a:xfrm>
                <a:off x="8462265" y="3114059"/>
                <a:ext cx="1661824" cy="6712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Perform merge operation</a:t>
                </a:r>
                <a:endParaRPr lang="en-SG" sz="1400" dirty="0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CD05AE-B06A-4F5F-A868-28BA2B7EFBD0}"/>
                  </a:ext>
                </a:extLst>
              </p:cNvPr>
              <p:cNvCxnSpPr>
                <a:cxnSpLocks/>
                <a:stCxn id="71" idx="3"/>
                <a:endCxn id="90" idx="1"/>
              </p:cNvCxnSpPr>
              <p:nvPr/>
            </p:nvCxnSpPr>
            <p:spPr>
              <a:xfrm>
                <a:off x="7855099" y="3447023"/>
                <a:ext cx="607166" cy="26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C28BD036-5439-4CC7-911E-72830AA6E270}"/>
                  </a:ext>
                </a:extLst>
              </p:cNvPr>
              <p:cNvSpPr/>
              <p:nvPr/>
            </p:nvSpPr>
            <p:spPr>
              <a:xfrm>
                <a:off x="8252480" y="4114755"/>
                <a:ext cx="2083218" cy="124771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Close each </a:t>
                </a:r>
                <a:r>
                  <a:rPr lang="en-US" sz="1200" dirty="0" err="1"/>
                  <a:t>PDDocument</a:t>
                </a:r>
                <a:r>
                  <a:rPr lang="en-US" sz="1200" dirty="0"/>
                  <a:t> loaded</a:t>
                </a:r>
                <a:endParaRPr lang="en-SG" sz="1200" dirty="0"/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DBB7A13-9CBF-4A4A-A01B-E71D3137A004}"/>
                  </a:ext>
                </a:extLst>
              </p:cNvPr>
              <p:cNvCxnSpPr>
                <a:cxnSpLocks/>
                <a:stCxn id="90" idx="2"/>
                <a:endCxn id="95" idx="0"/>
              </p:cNvCxnSpPr>
              <p:nvPr/>
            </p:nvCxnSpPr>
            <p:spPr>
              <a:xfrm>
                <a:off x="9293177" y="3785354"/>
                <a:ext cx="912" cy="32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B2BC8247-1197-4A2B-BB6B-A479747325FF}"/>
                  </a:ext>
                </a:extLst>
              </p:cNvPr>
              <p:cNvCxnSpPr>
                <a:cxnSpLocks/>
                <a:stCxn id="95" idx="1"/>
                <a:endCxn id="5" idx="3"/>
              </p:cNvCxnSpPr>
              <p:nvPr/>
            </p:nvCxnSpPr>
            <p:spPr>
              <a:xfrm flipH="1">
                <a:off x="2765719" y="4738610"/>
                <a:ext cx="5486761" cy="390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767D1C0-5B9C-4BBC-A292-E7C0BAD5A657}"/>
                  </a:ext>
                </a:extLst>
              </p:cNvPr>
              <p:cNvSpPr txBox="1"/>
              <p:nvPr/>
            </p:nvSpPr>
            <p:spPr>
              <a:xfrm>
                <a:off x="7855099" y="4402052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Fail</a:t>
                </a:r>
                <a:endParaRPr lang="en-SG" sz="16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FC79DF3-818D-4EF5-8C95-C5D7F1027162}"/>
                  </a:ext>
                </a:extLst>
              </p:cNvPr>
              <p:cNvSpPr txBox="1"/>
              <p:nvPr/>
            </p:nvSpPr>
            <p:spPr>
              <a:xfrm>
                <a:off x="10277682" y="4402052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Pass</a:t>
                </a:r>
                <a:endParaRPr lang="en-SG" sz="16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2B35421-F199-48B0-85DF-27EEBD7EB62F}"/>
                  </a:ext>
                </a:extLst>
              </p:cNvPr>
              <p:cNvSpPr/>
              <p:nvPr/>
            </p:nvSpPr>
            <p:spPr>
              <a:xfrm>
                <a:off x="10840263" y="5741593"/>
                <a:ext cx="1946141" cy="88070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Update application model and return </a:t>
                </a:r>
                <a:r>
                  <a:rPr lang="en-US" sz="1400" b="1" dirty="0" err="1"/>
                  <a:t>CommandResult</a:t>
                </a:r>
                <a:endParaRPr lang="en-SG" sz="1400" b="1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054C01C1-CFD1-4E83-98AB-349E6792A03E}"/>
                  </a:ext>
                </a:extLst>
              </p:cNvPr>
              <p:cNvCxnSpPr>
                <a:cxnSpLocks/>
                <a:stCxn id="95" idx="3"/>
                <a:endCxn id="85" idx="1"/>
              </p:cNvCxnSpPr>
              <p:nvPr/>
            </p:nvCxnSpPr>
            <p:spPr>
              <a:xfrm>
                <a:off x="10335698" y="4738610"/>
                <a:ext cx="646724" cy="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83CF1A8-4712-489B-9157-98E084E9D9D9}"/>
                  </a:ext>
                </a:extLst>
              </p:cNvPr>
              <p:cNvSpPr txBox="1"/>
              <p:nvPr/>
            </p:nvSpPr>
            <p:spPr>
              <a:xfrm>
                <a:off x="1022265" y="4179223"/>
                <a:ext cx="770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END</a:t>
                </a:r>
                <a:endParaRPr lang="en-SG" sz="1600" b="1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60C846-B103-4507-9074-B1A8314C7447}"/>
                  </a:ext>
                </a:extLst>
              </p:cNvPr>
              <p:cNvSpPr/>
              <p:nvPr/>
            </p:nvSpPr>
            <p:spPr>
              <a:xfrm>
                <a:off x="3414048" y="2179329"/>
                <a:ext cx="1615218" cy="5575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Create </a:t>
                </a:r>
                <a:r>
                  <a:rPr lang="en-US" sz="1400" dirty="0" err="1"/>
                  <a:t>PDFMergerUtility</a:t>
                </a:r>
                <a:endParaRPr lang="en-SG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AACBEB-F10B-4E5B-9931-FB21A442615E}"/>
                  </a:ext>
                </a:extLst>
              </p:cNvPr>
              <p:cNvSpPr/>
              <p:nvPr/>
            </p:nvSpPr>
            <p:spPr>
              <a:xfrm>
                <a:off x="3407546" y="3067110"/>
                <a:ext cx="1615218" cy="7534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 destination path of </a:t>
                </a:r>
                <a:r>
                  <a:rPr lang="en-US" sz="1400" dirty="0" err="1"/>
                  <a:t>PDFMergerUtility</a:t>
                </a:r>
                <a:endParaRPr lang="en-SG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FDC5697-9F8C-43D0-90DC-0FDA020BAA68}"/>
                  </a:ext>
                </a:extLst>
              </p:cNvPr>
              <p:cNvSpPr txBox="1"/>
              <p:nvPr/>
            </p:nvSpPr>
            <p:spPr>
              <a:xfrm>
                <a:off x="6053230" y="4270598"/>
                <a:ext cx="6787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Fail</a:t>
                </a:r>
                <a:endParaRPr lang="en-SG" sz="16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98D6F82-C448-4308-B5E6-460F289C74A5}"/>
                  </a:ext>
                </a:extLst>
              </p:cNvPr>
              <p:cNvSpPr/>
              <p:nvPr/>
            </p:nvSpPr>
            <p:spPr>
              <a:xfrm>
                <a:off x="10982422" y="4320213"/>
                <a:ext cx="1661824" cy="8372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Create new Pdf object for created merged file</a:t>
                </a:r>
                <a:endParaRPr lang="en-SG" sz="1400" dirty="0"/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78C9D2-BE77-4792-965D-CDDCA61FB2C7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4215155" y="2736883"/>
              <a:ext cx="6502" cy="3302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1C2FFE-4FB4-4EF4-B3CE-14F41DAB2D22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6611627" y="4239187"/>
              <a:ext cx="0" cy="499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87F0E75-E183-4439-A22A-ACB036B76B69}"/>
                </a:ext>
              </a:extLst>
            </p:cNvPr>
            <p:cNvCxnSpPr>
              <a:cxnSpLocks/>
              <a:stCxn id="85" idx="2"/>
              <a:endCxn id="113" idx="0"/>
            </p:cNvCxnSpPr>
            <p:nvPr/>
          </p:nvCxnSpPr>
          <p:spPr>
            <a:xfrm>
              <a:off x="11813334" y="5157471"/>
              <a:ext cx="0" cy="584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2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Raj S/O Siva Kumar</dc:creator>
  <cp:lastModifiedBy>Jeremy Yiren Low</cp:lastModifiedBy>
  <cp:revision>18</cp:revision>
  <dcterms:created xsi:type="dcterms:W3CDTF">2019-03-20T10:25:23Z</dcterms:created>
  <dcterms:modified xsi:type="dcterms:W3CDTF">2019-04-02T03:07:08Z</dcterms:modified>
</cp:coreProperties>
</file>