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A5EED-79FF-4E9B-81D2-6ABEA281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F0DBB4-B374-467D-B6FD-EF85599B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700670" y="67747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9754023">
            <a:off x="3021199" y="29060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4131233" y="30814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encrypt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40FB8-25CD-4E37-A6EA-9163DD6A8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/>
          <a:stretch/>
        </p:blipFill>
        <p:spPr>
          <a:xfrm>
            <a:off x="2597020" y="0"/>
            <a:ext cx="6979371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4979645">
            <a:off x="4037894" y="547097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957029" y="5496452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encrypt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6FC79-BBCB-4338-B8AF-2A096CE8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79" y="2318628"/>
            <a:ext cx="7625642" cy="22207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641B00A-A9FA-4048-8FF7-BA62EB705EE2}"/>
              </a:ext>
            </a:extLst>
          </p:cNvPr>
          <p:cNvSpPr/>
          <p:nvPr/>
        </p:nvSpPr>
        <p:spPr>
          <a:xfrm rot="11777968">
            <a:off x="3796887" y="2642715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194B-52CD-421F-80A1-6ADE714EA72D}"/>
              </a:ext>
            </a:extLst>
          </p:cNvPr>
          <p:cNvSpPr txBox="1"/>
          <p:nvPr/>
        </p:nvSpPr>
        <p:spPr>
          <a:xfrm>
            <a:off x="4906018" y="285285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a number</a:t>
            </a:r>
          </a:p>
        </p:txBody>
      </p:sp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147B0-66BF-49D3-B612-8B8BD391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30" y="0"/>
            <a:ext cx="697814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D6DF347-25AE-4319-A2EB-7EFD11E50A4F}"/>
              </a:ext>
            </a:extLst>
          </p:cNvPr>
          <p:cNvSpPr/>
          <p:nvPr/>
        </p:nvSpPr>
        <p:spPr>
          <a:xfrm rot="8944016">
            <a:off x="3336142" y="442189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CC168-6047-4A10-B13F-D6285C024D8C}"/>
              </a:ext>
            </a:extLst>
          </p:cNvPr>
          <p:cNvSpPr txBox="1"/>
          <p:nvPr/>
        </p:nvSpPr>
        <p:spPr>
          <a:xfrm>
            <a:off x="4439639" y="4176340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is not within the number of documents in </a:t>
            </a:r>
          </a:p>
          <a:p>
            <a:r>
              <a:rPr lang="en-SG" dirty="0">
                <a:solidFill>
                  <a:schemeClr val="bg1"/>
                </a:solidFill>
              </a:rPr>
              <a:t>PDF++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5D37C-A93E-4572-8297-3F16AD71F13E}"/>
              </a:ext>
            </a:extLst>
          </p:cNvPr>
          <p:cNvSpPr/>
          <p:nvPr/>
        </p:nvSpPr>
        <p:spPr>
          <a:xfrm>
            <a:off x="2757377" y="1669847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BBBDB7-22FC-4236-974C-142E7BDC9D09}"/>
              </a:ext>
            </a:extLst>
          </p:cNvPr>
          <p:cNvSpPr/>
          <p:nvPr/>
        </p:nvSpPr>
        <p:spPr>
          <a:xfrm rot="13762576">
            <a:off x="2642444" y="2859502"/>
            <a:ext cx="2842360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FD50E-F919-4E5C-A33B-9559A5D7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21" y="0"/>
            <a:ext cx="7002958" cy="685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94DD49E-9CF9-4656-A910-25C6B1CCD0E3}"/>
              </a:ext>
            </a:extLst>
          </p:cNvPr>
          <p:cNvSpPr/>
          <p:nvPr/>
        </p:nvSpPr>
        <p:spPr>
          <a:xfrm rot="12880423">
            <a:off x="5398859" y="2774860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9EAA0-58E7-4F4D-952C-5CCCD5C90B28}"/>
              </a:ext>
            </a:extLst>
          </p:cNvPr>
          <p:cNvSpPr txBox="1"/>
          <p:nvPr/>
        </p:nvSpPr>
        <p:spPr>
          <a:xfrm>
            <a:off x="5644662" y="3356346"/>
            <a:ext cx="279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icon indicates that the file is an encrypted file</a:t>
            </a:r>
          </a:p>
        </p:txBody>
      </p:sp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BD7587-897F-4932-81A3-BA57522D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54" y="2710524"/>
            <a:ext cx="5100091" cy="14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75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8</cp:revision>
  <dcterms:created xsi:type="dcterms:W3CDTF">2019-04-01T15:28:28Z</dcterms:created>
  <dcterms:modified xsi:type="dcterms:W3CDTF">2019-04-14T08:06:22Z</dcterms:modified>
</cp:coreProperties>
</file>