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>
        <p:scale>
          <a:sx n="66" d="100"/>
          <a:sy n="66" d="100"/>
        </p:scale>
        <p:origin x="501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BCE7-32C9-41BC-8E8C-AA029527D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A7F16-D477-457C-B167-8A31D377C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9CBD1-DD7D-40BB-9771-69863AB8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14937-B7CA-42B0-BBFA-9D05394D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5BBFD-C925-436E-B467-5530FE29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711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40DA-7EB8-42F6-8FD6-560C1E59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D358A-1C8C-4697-983C-3A04CF556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7F0DB-88EA-49F9-8492-02AF15D5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2237F-99C3-468F-8FED-E439DCF3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BFF07-1DB7-427A-A5EB-606321D4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595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D0C709-F979-4DF6-B035-5873C68CB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5DC53-4B8F-4197-8853-AB87059C4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FBD26-FC21-4BAC-9ED5-225BA939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372FE-FBB1-4CF9-AD6A-0D3298F3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A6BC0-AA5F-4025-9E72-3C3B40BA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165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9CC8-75F2-4F64-8831-FAA9E2CB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EAA9-4D1F-44A2-B885-46293E259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288C4-8635-46F9-8B86-62A7FE63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8EBBF-F7B0-4B33-B373-0FBBC84E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08404-9957-41F6-BBFD-FBCBA7AE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297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F414-2B08-401A-8974-DD9D171F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28069-AA7A-456E-8682-3C6403271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34A30-B46F-4435-830D-65A780D3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A5B01-A502-48F0-BB48-BD5C7449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2197F-73BC-4583-8566-059C24BA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137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1108-64C9-437B-9EEB-981A2DDB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7016-C5F5-47E8-BE65-97522D188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8CD57-6B30-4763-B9AE-661B757CA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FAA06-EFB8-47AD-B06F-E7FBF3C8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9D99B-7E92-4A69-8823-C66201D5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F2C69-C33F-4AA1-B7A6-E5CBBC0C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379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B6B1-F23B-474A-B11A-054436B1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A112D-39DB-4076-9CAC-2DB2609A5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F2DF2-134D-42F1-9E17-20F5C374B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03EB6-13DD-4F14-84BA-65CC75C91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320C7-E971-4E28-AA36-C81C50DE3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F80AF-6556-4457-B12D-F66F206C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868A-F975-413E-9358-7EFB24B9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91C65-5C7F-4D76-9B11-1E1320A5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732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458B-B17B-41B2-954C-F677CA7C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4D567-1BFF-4F1A-B7B0-8E5D43AD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08CF4-3FE9-4321-84EF-58542E85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EBA9F-C616-4D5D-A2A3-4A9ED6E2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041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AC249-AB82-4259-84C0-F781D005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8ADF8-452F-4482-8CDC-4562292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63850-E636-4326-BD21-A46879B3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221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E8E9-C80A-410C-B4B4-0AD318B2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9BA3F-14A7-45A6-BA80-2DBA40CEA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F3374-2CE9-4188-B0C7-5F26AA0CD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1AF15-C8AE-4814-A67B-26AF0C40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468B2-6180-4E20-8D72-99F33A84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6E18B-B3CD-4C35-90C2-CF636405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12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2FD5-4B97-4581-BD70-8FD237A6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306C6-1460-4917-8BCC-FD1D8005F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7E12E-994C-4C6C-A7C6-3AD5044BC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39E8F-AA55-450B-8365-DF87CD4C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EC618-3D8D-450D-BDB3-2CEFC8C7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E1760-78E1-4611-8317-9DD26166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17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4F562-BE4D-4287-9267-920211DB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5C915-C6BE-463D-94F2-F087656DD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6A80C-8A0D-4A92-8F04-8A7BD04A3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B080E-ECE2-4244-A349-735E56644920}" type="datetimeFigureOut">
              <a:rPr lang="en-SG" smtClean="0"/>
              <a:t>20/3/2019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FD922-14A0-4ECE-8E7F-27FD60034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CACEC-1828-46E5-90C5-5A40836AF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307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5F9300C-B427-4F2C-B9B7-EFB54099A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02" t="11059" r="11688" b="12868"/>
          <a:stretch/>
        </p:blipFill>
        <p:spPr>
          <a:xfrm>
            <a:off x="2402958" y="681037"/>
            <a:ext cx="6677247" cy="521704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4D2131DB-B8CC-492C-82B3-48330439F772}"/>
              </a:ext>
            </a:extLst>
          </p:cNvPr>
          <p:cNvSpPr/>
          <p:nvPr/>
        </p:nvSpPr>
        <p:spPr>
          <a:xfrm rot="14979645">
            <a:off x="4561677" y="2417806"/>
            <a:ext cx="1071689" cy="42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D54B62-CB8D-4A39-ACE1-B613956C9C0A}"/>
              </a:ext>
            </a:extLst>
          </p:cNvPr>
          <p:cNvSpPr txBox="1"/>
          <p:nvPr/>
        </p:nvSpPr>
        <p:spPr>
          <a:xfrm>
            <a:off x="4541722" y="3203427"/>
            <a:ext cx="200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Click here and copy</a:t>
            </a:r>
          </a:p>
        </p:txBody>
      </p:sp>
    </p:spTree>
    <p:extLst>
      <p:ext uri="{BB962C8B-B14F-4D97-AF65-F5344CB8AC3E}">
        <p14:creationId xmlns:p14="http://schemas.microsoft.com/office/powerpoint/2010/main" val="197238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DC6CE6-22C2-477B-A216-70EF290C8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77" t="7771" r="8774" b="20530"/>
          <a:stretch/>
        </p:blipFill>
        <p:spPr>
          <a:xfrm>
            <a:off x="4293440" y="532895"/>
            <a:ext cx="6043519" cy="491717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448C020-4812-4AF0-BDDD-03224FB973E0}"/>
              </a:ext>
            </a:extLst>
          </p:cNvPr>
          <p:cNvSpPr/>
          <p:nvPr/>
        </p:nvSpPr>
        <p:spPr>
          <a:xfrm rot="14979645">
            <a:off x="7038428" y="1773266"/>
            <a:ext cx="1071689" cy="42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8598F-8D37-44E7-8F37-A4CF46B85BBB}"/>
              </a:ext>
            </a:extLst>
          </p:cNvPr>
          <p:cNvSpPr txBox="1"/>
          <p:nvPr/>
        </p:nvSpPr>
        <p:spPr>
          <a:xfrm>
            <a:off x="6956968" y="2693824"/>
            <a:ext cx="241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Enter the filename here</a:t>
            </a:r>
          </a:p>
        </p:txBody>
      </p:sp>
    </p:spTree>
    <p:extLst>
      <p:ext uri="{BB962C8B-B14F-4D97-AF65-F5344CB8AC3E}">
        <p14:creationId xmlns:p14="http://schemas.microsoft.com/office/powerpoint/2010/main" val="72847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8A8667-41BD-3D42-A8F1-E1B10A2EFBD5}"/>
              </a:ext>
            </a:extLst>
          </p:cNvPr>
          <p:cNvSpPr/>
          <p:nvPr/>
        </p:nvSpPr>
        <p:spPr>
          <a:xfrm>
            <a:off x="1539651" y="2500981"/>
            <a:ext cx="2158410" cy="606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AddCommand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8819FF-441C-EC45-B01A-1EA645086DE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698061" y="2804009"/>
            <a:ext cx="20520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9C46DF-9EE2-F446-A5E3-9D21F734A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875" y="1565557"/>
            <a:ext cx="4319360" cy="24674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4BF475-F00D-3C44-B82C-C6D185E45415}"/>
              </a:ext>
            </a:extLst>
          </p:cNvPr>
          <p:cNvSpPr txBox="1"/>
          <p:nvPr/>
        </p:nvSpPr>
        <p:spPr>
          <a:xfrm>
            <a:off x="3990456" y="2496232"/>
            <a:ext cx="146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directory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6F49D-220E-564C-98F0-1B99496334AC}"/>
              </a:ext>
            </a:extLst>
          </p:cNvPr>
          <p:cNvSpPr txBox="1"/>
          <p:nvPr/>
        </p:nvSpPr>
        <p:spPr>
          <a:xfrm>
            <a:off x="3990456" y="2799260"/>
            <a:ext cx="146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for e.pdf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0CB61A-ADEB-8842-AFC8-8B8AD79FB069}"/>
              </a:ext>
            </a:extLst>
          </p:cNvPr>
          <p:cNvSpPr/>
          <p:nvPr/>
        </p:nvSpPr>
        <p:spPr>
          <a:xfrm>
            <a:off x="4579078" y="2217750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38E5001-1F7B-5A44-A75B-1BFE3E6E5BAF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2618857" y="3107037"/>
            <a:ext cx="3130021" cy="59516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1C0894E-33FE-4949-B034-2762BDA3A1EE}"/>
              </a:ext>
            </a:extLst>
          </p:cNvPr>
          <p:cNvSpPr/>
          <p:nvPr/>
        </p:nvSpPr>
        <p:spPr>
          <a:xfrm>
            <a:off x="3458464" y="3306034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D13F0A-EF29-B748-8FAA-55611414EF52}"/>
              </a:ext>
            </a:extLst>
          </p:cNvPr>
          <p:cNvSpPr txBox="1"/>
          <p:nvPr/>
        </p:nvSpPr>
        <p:spPr>
          <a:xfrm>
            <a:off x="3709808" y="3359197"/>
            <a:ext cx="1882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file does not exist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EB2F0C-5533-C248-AD0F-3CB14E33EEC1}"/>
              </a:ext>
            </a:extLst>
          </p:cNvPr>
          <p:cNvCxnSpPr>
            <a:cxnSpLocks/>
          </p:cNvCxnSpPr>
          <p:nvPr/>
        </p:nvCxnSpPr>
        <p:spPr>
          <a:xfrm>
            <a:off x="1949004" y="3107037"/>
            <a:ext cx="0" cy="1624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1B30356-CFD1-B743-AE30-546E57D0616A}"/>
              </a:ext>
            </a:extLst>
          </p:cNvPr>
          <p:cNvSpPr/>
          <p:nvPr/>
        </p:nvSpPr>
        <p:spPr>
          <a:xfrm>
            <a:off x="2048312" y="4286932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755DFA-98B9-E44F-AB53-EF155B2013EA}"/>
              </a:ext>
            </a:extLst>
          </p:cNvPr>
          <p:cNvSpPr txBox="1"/>
          <p:nvPr/>
        </p:nvSpPr>
        <p:spPr>
          <a:xfrm>
            <a:off x="2236462" y="4281412"/>
            <a:ext cx="146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proceed to edit</a:t>
            </a:r>
          </a:p>
        </p:txBody>
      </p:sp>
    </p:spTree>
    <p:extLst>
      <p:ext uri="{BB962C8B-B14F-4D97-AF65-F5344CB8AC3E}">
        <p14:creationId xmlns:p14="http://schemas.microsoft.com/office/powerpoint/2010/main" val="298464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9F06C4-923B-1845-97CA-633B1CBD3D3E}"/>
              </a:ext>
            </a:extLst>
          </p:cNvPr>
          <p:cNvSpPr/>
          <p:nvPr/>
        </p:nvSpPr>
        <p:spPr>
          <a:xfrm>
            <a:off x="1539651" y="2500981"/>
            <a:ext cx="2158410" cy="606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EditCommand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84BB54-3B4E-EC4F-937C-34239D3CA66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698061" y="2804009"/>
            <a:ext cx="20520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ED70424-7670-AB40-B913-41DDE70D6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875" y="1576747"/>
            <a:ext cx="4319360" cy="24450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286565-C5E4-E64A-9445-EEE8992F978F}"/>
              </a:ext>
            </a:extLst>
          </p:cNvPr>
          <p:cNvSpPr txBox="1"/>
          <p:nvPr/>
        </p:nvSpPr>
        <p:spPr>
          <a:xfrm>
            <a:off x="3990456" y="2496232"/>
            <a:ext cx="146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directory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BF3A3-46D9-9044-9B6A-817A69EFA26B}"/>
              </a:ext>
            </a:extLst>
          </p:cNvPr>
          <p:cNvSpPr txBox="1"/>
          <p:nvPr/>
        </p:nvSpPr>
        <p:spPr>
          <a:xfrm>
            <a:off x="3990456" y="2799260"/>
            <a:ext cx="146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for e.pdf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6F5856-ED26-2845-AD8F-39061111464F}"/>
              </a:ext>
            </a:extLst>
          </p:cNvPr>
          <p:cNvSpPr/>
          <p:nvPr/>
        </p:nvSpPr>
        <p:spPr>
          <a:xfrm>
            <a:off x="4579078" y="2217750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920CF3E5-CFFE-9243-AA61-981692ABB64D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2618857" y="3107037"/>
            <a:ext cx="3130021" cy="59516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17CED7A-EEA0-C440-8098-81A69B5F91F3}"/>
              </a:ext>
            </a:extLst>
          </p:cNvPr>
          <p:cNvSpPr/>
          <p:nvPr/>
        </p:nvSpPr>
        <p:spPr>
          <a:xfrm>
            <a:off x="3458464" y="3306034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D88A0-F893-C949-A176-3B72D55FB24F}"/>
              </a:ext>
            </a:extLst>
          </p:cNvPr>
          <p:cNvSpPr txBox="1"/>
          <p:nvPr/>
        </p:nvSpPr>
        <p:spPr>
          <a:xfrm>
            <a:off x="3773602" y="3306036"/>
            <a:ext cx="146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file exists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D2E395-0BC4-AD4B-8F06-25D1DBFB705C}"/>
              </a:ext>
            </a:extLst>
          </p:cNvPr>
          <p:cNvSpPr/>
          <p:nvPr/>
        </p:nvSpPr>
        <p:spPr>
          <a:xfrm>
            <a:off x="998557" y="1926126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49ECE6-9B74-434A-9168-7D5DF3669DE1}"/>
              </a:ext>
            </a:extLst>
          </p:cNvPr>
          <p:cNvSpPr txBox="1"/>
          <p:nvPr/>
        </p:nvSpPr>
        <p:spPr>
          <a:xfrm>
            <a:off x="1207973" y="1909973"/>
            <a:ext cx="202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throw </a:t>
            </a:r>
            <a:r>
              <a:rPr lang="en-US" sz="1400" dirty="0" err="1">
                <a:latin typeface="Roboto Mono for Powerline" pitchFamily="2" charset="0"/>
                <a:ea typeface="Roboto Mono for Powerline" pitchFamily="2" charset="0"/>
              </a:rPr>
              <a:t>DuplicatePDF</a:t>
            </a:r>
            <a:endParaRPr lang="en-US" sz="1400" dirty="0">
              <a:latin typeface="Roboto Mono for Powerline" pitchFamily="2" charset="0"/>
              <a:ea typeface="Roboto Mono for Powerline" pitchFamily="2" charset="0"/>
            </a:endParaRPr>
          </a:p>
          <a:p>
            <a:pPr algn="ctr"/>
            <a:r>
              <a:rPr lang="en-US" sz="1400" dirty="0"/>
              <a:t>exception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B8A8255-86B3-B442-812D-409912193A7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78443" y="1837167"/>
            <a:ext cx="1384565" cy="1155179"/>
          </a:xfrm>
          <a:prstGeom prst="bentConnector3">
            <a:avLst>
              <a:gd name="adj1" fmla="val -4445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3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Roboto Mono for Powerline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WeiTang Lau</dc:creator>
  <cp:lastModifiedBy>WeiTang Lau</cp:lastModifiedBy>
  <cp:revision>4</cp:revision>
  <dcterms:created xsi:type="dcterms:W3CDTF">2019-03-20T12:40:16Z</dcterms:created>
  <dcterms:modified xsi:type="dcterms:W3CDTF">2019-03-20T13:25:49Z</dcterms:modified>
</cp:coreProperties>
</file>