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030A0"/>
    <a:srgbClr val="F1F5E9"/>
    <a:srgbClr val="E0F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63" autoAdjust="0"/>
    <p:restoredTop sz="95053" autoAdjust="0"/>
  </p:normalViewPr>
  <p:slideViewPr>
    <p:cSldViewPr showGuides="1">
      <p:cViewPr>
        <p:scale>
          <a:sx n="100" d="100"/>
          <a:sy n="100" d="100"/>
        </p:scale>
        <p:origin x="-269" y="-528"/>
      </p:cViewPr>
      <p:guideLst>
        <p:guide orient="horz" pos="2734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3914186"/>
            <a:ext cx="12240181" cy="27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7139993"/>
            <a:ext cx="10080149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07"/>
            <a:ext cx="3240048" cy="10750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504607"/>
            <a:ext cx="9480140" cy="10750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8096682"/>
            <a:ext cx="12240181" cy="2502498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5340430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5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3" y="2940009"/>
            <a:ext cx="6360094" cy="8315410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8" y="2820418"/>
            <a:ext cx="6362595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8" y="3995833"/>
            <a:ext cx="6362595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0" y="2820418"/>
            <a:ext cx="6365094" cy="11754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40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9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0" y="3995833"/>
            <a:ext cx="6365094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6" y="501666"/>
            <a:ext cx="4737571" cy="21349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1" y="501685"/>
            <a:ext cx="8050119" cy="10753741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6" y="2636670"/>
            <a:ext cx="4737571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8819995"/>
            <a:ext cx="8640128" cy="1041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1125832"/>
            <a:ext cx="8640128" cy="7559993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799"/>
            </a:lvl2pPr>
            <a:lvl3pPr marL="914359" indent="0">
              <a:buNone/>
              <a:defRPr sz="2400"/>
            </a:lvl3pPr>
            <a:lvl4pPr marL="1371540" indent="0">
              <a:buNone/>
              <a:defRPr sz="2000"/>
            </a:lvl4pPr>
            <a:lvl5pPr marL="1828718" indent="0">
              <a:buNone/>
              <a:defRPr sz="2000"/>
            </a:lvl5pPr>
            <a:lvl6pPr marL="2285899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9861245"/>
            <a:ext cx="8640128" cy="1478748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40" indent="0">
              <a:buNone/>
              <a:defRPr sz="900"/>
            </a:lvl4pPr>
            <a:lvl5pPr marL="1828718" indent="0">
              <a:buNone/>
              <a:defRPr sz="900"/>
            </a:lvl5pPr>
            <a:lvl6pPr marL="2285899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5" y="504584"/>
            <a:ext cx="12960192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5" y="2940009"/>
            <a:ext cx="12960192" cy="8315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4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11678345"/>
            <a:ext cx="456006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5" y="11678345"/>
            <a:ext cx="336005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8" indent="-285737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7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8" indent="-228589" algn="l" defTabSz="9143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73ED75C-6976-4B3E-9330-86901F686F37}"/>
              </a:ext>
            </a:extLst>
          </p:cNvPr>
          <p:cNvGrpSpPr>
            <a:grpSpLocks/>
          </p:cNvGrpSpPr>
          <p:nvPr/>
        </p:nvGrpSpPr>
        <p:grpSpPr>
          <a:xfrm>
            <a:off x="3009106" y="1956594"/>
            <a:ext cx="10515979" cy="4851012"/>
            <a:chOff x="4283572" y="46850"/>
            <a:chExt cx="10515979" cy="4851012"/>
          </a:xfrm>
        </p:grpSpPr>
        <p:sp>
          <p:nvSpPr>
            <p:cNvPr id="81" name="Rectangle 65"/>
            <p:cNvSpPr/>
            <p:nvPr/>
          </p:nvSpPr>
          <p:spPr>
            <a:xfrm>
              <a:off x="4573989" y="46850"/>
              <a:ext cx="9294926" cy="4851012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5102463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41869" y="1258315"/>
              <a:ext cx="181464" cy="2899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7180973" y="332890"/>
              <a:ext cx="1945376" cy="72329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:EquipmentManager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8269901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197894" y="1365809"/>
              <a:ext cx="145222" cy="79773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745196" y="1482334"/>
              <a:ext cx="154394" cy="6389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8355286" y="1512345"/>
              <a:ext cx="1458437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62739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8328422" y="2100094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5910669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4283572" y="4157480"/>
              <a:ext cx="1530791" cy="14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1827371" y="2659750"/>
              <a:ext cx="150925" cy="119294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860780" y="1114777"/>
              <a:ext cx="22346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(“filter </a:t>
              </a:r>
              <a:r>
                <a:rPr lang="en-US" dirty="0" err="1"/>
                <a:t>args</a:t>
              </a:r>
              <a:r>
                <a:rPr lang="en-US" dirty="0"/>
                <a:t>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96064" y="3547894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40772" y="3852694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44110" y="1905793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f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13954548" y="1158195"/>
              <a:ext cx="845003" cy="321481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  <a:endCxn id="95" idx="2"/>
            </p:cNvCxnSpPr>
            <p:nvPr/>
          </p:nvCxnSpPr>
          <p:spPr>
            <a:xfrm flipH="1">
              <a:off x="14340482" y="1488379"/>
              <a:ext cx="3964" cy="211444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 flipH="1">
              <a:off x="12972025" y="3547894"/>
              <a:ext cx="156033" cy="20992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9423968" y="691990"/>
              <a:ext cx="2058142" cy="35779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:FilterCommandParser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>
              <a:off x="5910665" y="2731318"/>
              <a:ext cx="591670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563" y="1363922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C9F21BC-13A9-471F-825A-2621FD36355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5915311" y="3793280"/>
              <a:ext cx="5987523" cy="5941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5">
              <a:extLst>
                <a:ext uri="{FF2B5EF4-FFF2-40B4-BE49-F238E27FC236}">
                  <a16:creationId xmlns:a16="http://schemas.microsoft.com/office/drawing/2014/main" id="{93520CF3-1155-4BC8-BA13-D0B7786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2102" y="2731318"/>
              <a:ext cx="254994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8">
              <a:extLst>
                <a:ext uri="{FF2B5EF4-FFF2-40B4-BE49-F238E27FC236}">
                  <a16:creationId xmlns:a16="http://schemas.microsoft.com/office/drawing/2014/main" id="{3781272C-6278-4383-A052-74FBF59B3C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79772" y="3763338"/>
              <a:ext cx="98493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81">
              <a:extLst>
                <a:ext uri="{FF2B5EF4-FFF2-40B4-BE49-F238E27FC236}">
                  <a16:creationId xmlns:a16="http://schemas.microsoft.com/office/drawing/2014/main" id="{0617D983-0DA6-40B6-A4BC-8171EF9F0AD2}"/>
                </a:ext>
              </a:extLst>
            </p:cNvPr>
            <p:cNvSpPr txBox="1"/>
            <p:nvPr/>
          </p:nvSpPr>
          <p:spPr>
            <a:xfrm>
              <a:off x="12286512" y="2058908"/>
              <a:ext cx="178399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7030A0"/>
                  </a:solidFill>
                </a:rPr>
                <a:t>updateFilteredTaskList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rgbClr val="7030A0"/>
                  </a:solidFill>
                </a:rPr>
                <a:t>(EquipmentContainsKeywordsPredicate</a:t>
              </a:r>
            </a:p>
          </p:txBody>
        </p:sp>
        <p:sp>
          <p:nvSpPr>
            <p:cNvPr id="87" name="Rectangle 62">
              <a:extLst>
                <a:ext uri="{FF2B5EF4-FFF2-40B4-BE49-F238E27FC236}">
                  <a16:creationId xmlns:a16="http://schemas.microsoft.com/office/drawing/2014/main" id="{C577E929-6255-40AE-9591-6D6C66E33E17}"/>
                </a:ext>
              </a:extLst>
            </p:cNvPr>
            <p:cNvSpPr/>
            <p:nvPr/>
          </p:nvSpPr>
          <p:spPr>
            <a:xfrm>
              <a:off x="12130946" y="3100727"/>
              <a:ext cx="1590430" cy="50475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 CommandResult 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48">
              <a:extLst>
                <a:ext uri="{FF2B5EF4-FFF2-40B4-BE49-F238E27FC236}">
                  <a16:creationId xmlns:a16="http://schemas.microsoft.com/office/drawing/2014/main" id="{C9DFEA62-1524-42F8-9A11-B3333DB9BAC2}"/>
                </a:ext>
              </a:extLst>
            </p:cNvPr>
            <p:cNvSpPr/>
            <p:nvPr/>
          </p:nvSpPr>
          <p:spPr>
            <a:xfrm>
              <a:off x="14272502" y="2705239"/>
              <a:ext cx="135960" cy="897589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rgbClr val="7030A0"/>
                </a:solidFill>
              </a:endParaRP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597696-D1C8-458B-85ED-890A5E38EA94}"/>
              </a:ext>
            </a:extLst>
          </p:cNvPr>
          <p:cNvCxnSpPr>
            <a:cxnSpLocks/>
          </p:cNvCxnSpPr>
          <p:nvPr/>
        </p:nvCxnSpPr>
        <p:spPr>
          <a:xfrm flipV="1">
            <a:off x="10613849" y="5136243"/>
            <a:ext cx="27166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DF589-E299-4B09-8412-370E02017DA7}"/>
              </a:ext>
            </a:extLst>
          </p:cNvPr>
          <p:cNvCxnSpPr>
            <a:cxnSpLocks/>
          </p:cNvCxnSpPr>
          <p:nvPr/>
        </p:nvCxnSpPr>
        <p:spPr>
          <a:xfrm>
            <a:off x="10703831" y="4848038"/>
            <a:ext cx="22856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9BCC68-B276-4AE3-8218-F154D1EFACCA}"/>
              </a:ext>
            </a:extLst>
          </p:cNvPr>
          <p:cNvCxnSpPr>
            <a:cxnSpLocks/>
          </p:cNvCxnSpPr>
          <p:nvPr/>
        </p:nvCxnSpPr>
        <p:spPr>
          <a:xfrm>
            <a:off x="3009106" y="3168059"/>
            <a:ext cx="1474707" cy="368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3288492-80DB-45CD-8CF6-8F1265A891E1}"/>
              </a:ext>
            </a:extLst>
          </p:cNvPr>
          <p:cNvCxnSpPr>
            <a:cxnSpLocks/>
          </p:cNvCxnSpPr>
          <p:nvPr/>
        </p:nvCxnSpPr>
        <p:spPr>
          <a:xfrm>
            <a:off x="4555821" y="2817365"/>
            <a:ext cx="0" cy="305279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652E96-682E-4772-A3B6-2A950B2D57CC}"/>
              </a:ext>
            </a:extLst>
          </p:cNvPr>
          <p:cNvSpPr txBox="1"/>
          <p:nvPr/>
        </p:nvSpPr>
        <p:spPr>
          <a:xfrm>
            <a:off x="6041044" y="3173976"/>
            <a:ext cx="22346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dirty="0" err="1"/>
              <a:t>args</a:t>
            </a:r>
            <a:r>
              <a:rPr lang="en-US" dirty="0"/>
              <a:t>”)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62AD16-152C-4A89-B406-C99082F55C2B}"/>
              </a:ext>
            </a:extLst>
          </p:cNvPr>
          <p:cNvCxnSpPr>
            <a:cxnSpLocks/>
          </p:cNvCxnSpPr>
          <p:nvPr/>
        </p:nvCxnSpPr>
        <p:spPr>
          <a:xfrm>
            <a:off x="8543093" y="2965933"/>
            <a:ext cx="0" cy="9718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9C07E8-9CAB-411C-864A-790872026D0C}"/>
              </a:ext>
            </a:extLst>
          </p:cNvPr>
          <p:cNvCxnSpPr>
            <a:cxnSpLocks/>
          </p:cNvCxnSpPr>
          <p:nvPr/>
        </p:nvCxnSpPr>
        <p:spPr>
          <a:xfrm flipV="1">
            <a:off x="8612590" y="3568947"/>
            <a:ext cx="19722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9EF2D7-B78E-42A9-B981-EFCCFFD28A88}"/>
              </a:ext>
            </a:extLst>
          </p:cNvPr>
          <p:cNvSpPr txBox="1"/>
          <p:nvPr/>
        </p:nvSpPr>
        <p:spPr>
          <a:xfrm>
            <a:off x="7665604" y="379109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3C2C2F-6644-4232-92FE-DCF16DB2EE23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8625124" y="3909737"/>
            <a:ext cx="2005569" cy="2805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5EEE799-B685-4CC0-BB7F-5709D6E6C527}"/>
              </a:ext>
            </a:extLst>
          </p:cNvPr>
          <p:cNvSpPr txBox="1"/>
          <p:nvPr/>
        </p:nvSpPr>
        <p:spPr>
          <a:xfrm>
            <a:off x="9691909" y="366274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F168319B-0399-4111-A610-A00CD5160D29}"/>
              </a:ext>
            </a:extLst>
          </p:cNvPr>
          <p:cNvSpPr/>
          <p:nvPr/>
        </p:nvSpPr>
        <p:spPr>
          <a:xfrm>
            <a:off x="9912252" y="3046612"/>
            <a:ext cx="1631246" cy="3577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f:FilterCommand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85C7D55-AC58-4355-8ABA-7B96D6EE328F}"/>
              </a:ext>
            </a:extLst>
          </p:cNvPr>
          <p:cNvCxnSpPr>
            <a:cxnSpLocks/>
            <a:stCxn id="106" idx="0"/>
            <a:endCxn id="65" idx="2"/>
          </p:cNvCxnSpPr>
          <p:nvPr/>
        </p:nvCxnSpPr>
        <p:spPr>
          <a:xfrm flipH="1">
            <a:off x="10628368" y="3298891"/>
            <a:ext cx="2325" cy="24635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365C5D-CF90-4DA0-A781-736242B4A65F}"/>
              </a:ext>
            </a:extLst>
          </p:cNvPr>
          <p:cNvSpPr/>
          <p:nvPr/>
        </p:nvSpPr>
        <p:spPr>
          <a:xfrm>
            <a:off x="10553496" y="3298891"/>
            <a:ext cx="154394" cy="6389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35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Manager</dc:title>
  <dc:creator>Sun Yiqun</dc:creator>
  <cp:lastModifiedBy>Tan Mei Yen</cp:lastModifiedBy>
  <cp:revision>123</cp:revision>
  <dcterms:created xsi:type="dcterms:W3CDTF">2016-07-22T14:33:02Z</dcterms:created>
  <dcterms:modified xsi:type="dcterms:W3CDTF">2019-03-20T18:52:36Z</dcterms:modified>
</cp:coreProperties>
</file>