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4400213" cy="12599988"/>
  <p:notesSz cx="6858000" cy="9144000"/>
  <p:defaultTextStyle>
    <a:defPPr>
      <a:defRPr lang="en-US"/>
    </a:defPPr>
    <a:lvl1pPr marL="0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3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4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6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7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9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0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12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4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7030A0"/>
    <a:srgbClr val="F1F5E9"/>
    <a:srgbClr val="E0F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963" autoAdjust="0"/>
    <p:restoredTop sz="95053" autoAdjust="0"/>
  </p:normalViewPr>
  <p:slideViewPr>
    <p:cSldViewPr showGuides="1">
      <p:cViewPr>
        <p:scale>
          <a:sx n="100" d="100"/>
          <a:sy n="100" d="100"/>
        </p:scale>
        <p:origin x="58" y="-662"/>
      </p:cViewPr>
      <p:guideLst>
        <p:guide orient="horz" pos="2734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3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4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06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57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09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0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12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7" y="3914186"/>
            <a:ext cx="12240181" cy="27008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33" y="7139993"/>
            <a:ext cx="10080149" cy="32199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0159" y="504607"/>
            <a:ext cx="3240048" cy="10750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11" y="504607"/>
            <a:ext cx="9480140" cy="10750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19" y="8096682"/>
            <a:ext cx="12240181" cy="2502498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19" y="5340430"/>
            <a:ext cx="12240181" cy="27562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15" y="2940009"/>
            <a:ext cx="6360094" cy="8315410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113" y="2940009"/>
            <a:ext cx="6360094" cy="8315410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8" y="2820418"/>
            <a:ext cx="6362595" cy="11754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59" indent="0">
              <a:buNone/>
              <a:defRPr sz="1800" b="1"/>
            </a:lvl3pPr>
            <a:lvl4pPr marL="1371540" indent="0">
              <a:buNone/>
              <a:defRPr sz="1600" b="1"/>
            </a:lvl4pPr>
            <a:lvl5pPr marL="1828718" indent="0">
              <a:buNone/>
              <a:defRPr sz="1600" b="1"/>
            </a:lvl5pPr>
            <a:lvl6pPr marL="2285899" indent="0">
              <a:buNone/>
              <a:defRPr sz="1600" b="1"/>
            </a:lvl6pPr>
            <a:lvl7pPr marL="2743077" indent="0">
              <a:buNone/>
              <a:defRPr sz="1600" b="1"/>
            </a:lvl7pPr>
            <a:lvl8pPr marL="3200257" indent="0">
              <a:buNone/>
              <a:defRPr sz="1600" b="1"/>
            </a:lvl8pPr>
            <a:lvl9pPr marL="365743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18" y="3995833"/>
            <a:ext cx="6362595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120" y="2820418"/>
            <a:ext cx="6365094" cy="11754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59" indent="0">
              <a:buNone/>
              <a:defRPr sz="1800" b="1"/>
            </a:lvl3pPr>
            <a:lvl4pPr marL="1371540" indent="0">
              <a:buNone/>
              <a:defRPr sz="1600" b="1"/>
            </a:lvl4pPr>
            <a:lvl5pPr marL="1828718" indent="0">
              <a:buNone/>
              <a:defRPr sz="1600" b="1"/>
            </a:lvl5pPr>
            <a:lvl6pPr marL="2285899" indent="0">
              <a:buNone/>
              <a:defRPr sz="1600" b="1"/>
            </a:lvl6pPr>
            <a:lvl7pPr marL="2743077" indent="0">
              <a:buNone/>
              <a:defRPr sz="1600" b="1"/>
            </a:lvl7pPr>
            <a:lvl8pPr marL="3200257" indent="0">
              <a:buNone/>
              <a:defRPr sz="1600" b="1"/>
            </a:lvl8pPr>
            <a:lvl9pPr marL="365743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120" y="3995833"/>
            <a:ext cx="6365094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6" y="501666"/>
            <a:ext cx="4737571" cy="21349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091" y="501685"/>
            <a:ext cx="8050119" cy="10753741"/>
          </a:xfrm>
        </p:spPr>
        <p:txBody>
          <a:bodyPr/>
          <a:lstStyle>
            <a:lvl1pPr>
              <a:defRPr sz="3200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16" y="2636670"/>
            <a:ext cx="4737571" cy="8618743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59" indent="0">
              <a:buNone/>
              <a:defRPr sz="1000"/>
            </a:lvl3pPr>
            <a:lvl4pPr marL="1371540" indent="0">
              <a:buNone/>
              <a:defRPr sz="900"/>
            </a:lvl4pPr>
            <a:lvl5pPr marL="1828718" indent="0">
              <a:buNone/>
              <a:defRPr sz="900"/>
            </a:lvl5pPr>
            <a:lvl6pPr marL="2285899" indent="0">
              <a:buNone/>
              <a:defRPr sz="900"/>
            </a:lvl6pPr>
            <a:lvl7pPr marL="2743077" indent="0">
              <a:buNone/>
              <a:defRPr sz="900"/>
            </a:lvl7pPr>
            <a:lvl8pPr marL="3200257" indent="0">
              <a:buNone/>
              <a:defRPr sz="900"/>
            </a:lvl8pPr>
            <a:lvl9pPr marL="365743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42" y="8819995"/>
            <a:ext cx="8640128" cy="1041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542" y="1125832"/>
            <a:ext cx="8640128" cy="7559993"/>
          </a:xfrm>
        </p:spPr>
        <p:txBody>
          <a:bodyPr/>
          <a:lstStyle>
            <a:lvl1pPr marL="0" indent="0">
              <a:buNone/>
              <a:defRPr sz="3200"/>
            </a:lvl1pPr>
            <a:lvl2pPr marL="457180" indent="0">
              <a:buNone/>
              <a:defRPr sz="2799"/>
            </a:lvl2pPr>
            <a:lvl3pPr marL="914359" indent="0">
              <a:buNone/>
              <a:defRPr sz="2400"/>
            </a:lvl3pPr>
            <a:lvl4pPr marL="1371540" indent="0">
              <a:buNone/>
              <a:defRPr sz="2000"/>
            </a:lvl4pPr>
            <a:lvl5pPr marL="1828718" indent="0">
              <a:buNone/>
              <a:defRPr sz="2000"/>
            </a:lvl5pPr>
            <a:lvl6pPr marL="2285899" indent="0">
              <a:buNone/>
              <a:defRPr sz="2000"/>
            </a:lvl6pPr>
            <a:lvl7pPr marL="2743077" indent="0">
              <a:buNone/>
              <a:defRPr sz="2000"/>
            </a:lvl7pPr>
            <a:lvl8pPr marL="3200257" indent="0">
              <a:buNone/>
              <a:defRPr sz="2000"/>
            </a:lvl8pPr>
            <a:lvl9pPr marL="365743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542" y="9861245"/>
            <a:ext cx="8640128" cy="1478748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59" indent="0">
              <a:buNone/>
              <a:defRPr sz="1000"/>
            </a:lvl3pPr>
            <a:lvl4pPr marL="1371540" indent="0">
              <a:buNone/>
              <a:defRPr sz="900"/>
            </a:lvl4pPr>
            <a:lvl5pPr marL="1828718" indent="0">
              <a:buNone/>
              <a:defRPr sz="900"/>
            </a:lvl5pPr>
            <a:lvl6pPr marL="2285899" indent="0">
              <a:buNone/>
              <a:defRPr sz="900"/>
            </a:lvl6pPr>
            <a:lvl7pPr marL="2743077" indent="0">
              <a:buNone/>
              <a:defRPr sz="900"/>
            </a:lvl7pPr>
            <a:lvl8pPr marL="3200257" indent="0">
              <a:buNone/>
              <a:defRPr sz="900"/>
            </a:lvl8pPr>
            <a:lvl9pPr marL="365743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15" y="504584"/>
            <a:ext cx="12960192" cy="2099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5" y="2940009"/>
            <a:ext cx="12960192" cy="8315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14" y="11678345"/>
            <a:ext cx="336005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074" y="11678345"/>
            <a:ext cx="456006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0155" y="11678345"/>
            <a:ext cx="336005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5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4" indent="-342884" algn="l" defTabSz="914359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8" indent="-285737" algn="l" defTabSz="914359" rtl="0" eaLnBrk="1" latinLnBrk="0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89" algn="l" defTabSz="91435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89" algn="l" defTabSz="914359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7" indent="-228589" algn="l" defTabSz="914359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89" algn="l" defTabSz="91435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89" algn="l" defTabSz="91435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7" indent="-228589" algn="l" defTabSz="91435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8" indent="-228589" algn="l" defTabSz="91435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673ED75C-6976-4B3E-9330-86901F686F37}"/>
              </a:ext>
            </a:extLst>
          </p:cNvPr>
          <p:cNvGrpSpPr>
            <a:grpSpLocks/>
          </p:cNvGrpSpPr>
          <p:nvPr/>
        </p:nvGrpSpPr>
        <p:grpSpPr>
          <a:xfrm>
            <a:off x="3009106" y="1956594"/>
            <a:ext cx="8194538" cy="4777466"/>
            <a:chOff x="4283572" y="46850"/>
            <a:chExt cx="8194538" cy="4777466"/>
          </a:xfrm>
        </p:grpSpPr>
        <p:sp>
          <p:nvSpPr>
            <p:cNvPr id="81" name="Rectangle 65"/>
            <p:cNvSpPr/>
            <p:nvPr/>
          </p:nvSpPr>
          <p:spPr>
            <a:xfrm>
              <a:off x="4573989" y="46850"/>
              <a:ext cx="6794708" cy="4777466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62"/>
            <p:cNvSpPr/>
            <p:nvPr/>
          </p:nvSpPr>
          <p:spPr>
            <a:xfrm>
              <a:off x="5102463" y="543946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41869" y="1258315"/>
              <a:ext cx="181464" cy="28991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6" name="Rectangle 62"/>
            <p:cNvSpPr/>
            <p:nvPr/>
          </p:nvSpPr>
          <p:spPr>
            <a:xfrm>
              <a:off x="7180973" y="332890"/>
              <a:ext cx="1945376" cy="723299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:EquipmentManager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8269901" y="907617"/>
              <a:ext cx="0" cy="1482984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8197894" y="1365810"/>
              <a:ext cx="154408" cy="76779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0" name="Straight Connector 19"/>
            <p:cNvCxnSpPr>
              <a:cxnSpLocks/>
              <a:stCxn id="21" idx="0"/>
            </p:cNvCxnSpPr>
            <p:nvPr/>
          </p:nvCxnSpPr>
          <p:spPr>
            <a:xfrm flipH="1">
              <a:off x="9821396" y="1613633"/>
              <a:ext cx="1004" cy="2380737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9745196" y="1613633"/>
              <a:ext cx="154408" cy="50760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8" name="Straight Arrow Connector 27"/>
            <p:cNvCxnSpPr>
              <a:cxnSpLocks/>
            </p:cNvCxnSpPr>
            <p:nvPr/>
          </p:nvCxnSpPr>
          <p:spPr>
            <a:xfrm flipV="1">
              <a:off x="8355286" y="1512344"/>
              <a:ext cx="92239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462739" y="2484071"/>
              <a:ext cx="8558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>
              <a:off x="8328422" y="2100094"/>
              <a:ext cx="149297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5910669" y="2133600"/>
              <a:ext cx="234806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4283572" y="4157480"/>
              <a:ext cx="1530791" cy="14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9742829" y="2659751"/>
              <a:ext cx="149460" cy="115081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058679" y="1106150"/>
              <a:ext cx="194537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parseCommand(“sort”)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496064" y="3547894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740772" y="3852694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944110" y="1905793"/>
              <a:ext cx="22034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s</a:t>
              </a:r>
            </a:p>
          </p:txBody>
        </p:sp>
        <p:sp>
          <p:nvSpPr>
            <p:cNvPr id="40" name="Rectangle 62"/>
            <p:cNvSpPr/>
            <p:nvPr/>
          </p:nvSpPr>
          <p:spPr>
            <a:xfrm>
              <a:off x="11487131" y="1160853"/>
              <a:ext cx="990979" cy="321481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Connector 45"/>
            <p:cNvCxnSpPr>
              <a:cxnSpLocks/>
            </p:cNvCxnSpPr>
            <p:nvPr/>
          </p:nvCxnSpPr>
          <p:spPr>
            <a:xfrm flipH="1">
              <a:off x="12011745" y="1491037"/>
              <a:ext cx="11259" cy="2302243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9" name="Rectangle 48"/>
            <p:cNvSpPr/>
            <p:nvPr/>
          </p:nvSpPr>
          <p:spPr>
            <a:xfrm flipH="1">
              <a:off x="10891857" y="3547894"/>
              <a:ext cx="156033" cy="20992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9" name="Rectangle 62"/>
            <p:cNvSpPr/>
            <p:nvPr/>
          </p:nvSpPr>
          <p:spPr>
            <a:xfrm>
              <a:off x="9255290" y="1260268"/>
              <a:ext cx="1093635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s:Sort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5910665" y="2731318"/>
              <a:ext cx="3832164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881596E-177C-4FDC-8E60-CAB90B3D5FAB}"/>
                </a:ext>
              </a:extLst>
            </p:cNvPr>
            <p:cNvCxnSpPr>
              <a:cxnSpLocks/>
            </p:cNvCxnSpPr>
            <p:nvPr/>
          </p:nvCxnSpPr>
          <p:spPr>
            <a:xfrm>
              <a:off x="5927563" y="1363922"/>
              <a:ext cx="2256705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</p:cNvCxnSpPr>
            <p:nvPr/>
          </p:nvCxnSpPr>
          <p:spPr>
            <a:xfrm>
              <a:off x="5915311" y="3793280"/>
              <a:ext cx="383151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5">
              <a:extLst>
                <a:ext uri="{FF2B5EF4-FFF2-40B4-BE49-F238E27FC236}">
                  <a16:creationId xmlns:a16="http://schemas.microsoft.com/office/drawing/2014/main" id="{93520CF3-1155-4BC8-BA13-D0B7786EBF88}"/>
                </a:ext>
              </a:extLst>
            </p:cNvPr>
            <p:cNvCxnSpPr>
              <a:cxnSpLocks/>
            </p:cNvCxnSpPr>
            <p:nvPr/>
          </p:nvCxnSpPr>
          <p:spPr>
            <a:xfrm>
              <a:off x="9817559" y="2731318"/>
              <a:ext cx="213360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8">
              <a:extLst>
                <a:ext uri="{FF2B5EF4-FFF2-40B4-BE49-F238E27FC236}">
                  <a16:creationId xmlns:a16="http://schemas.microsoft.com/office/drawing/2014/main" id="{3781272C-6278-4383-A052-74FBF59B3CED}"/>
                </a:ext>
              </a:extLst>
            </p:cNvPr>
            <p:cNvCxnSpPr>
              <a:cxnSpLocks/>
            </p:cNvCxnSpPr>
            <p:nvPr/>
          </p:nvCxnSpPr>
          <p:spPr>
            <a:xfrm>
              <a:off x="9899604" y="3763338"/>
              <a:ext cx="98493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81">
              <a:extLst>
                <a:ext uri="{FF2B5EF4-FFF2-40B4-BE49-F238E27FC236}">
                  <a16:creationId xmlns:a16="http://schemas.microsoft.com/office/drawing/2014/main" id="{0617D983-0DA6-40B6-A4BC-8171EF9F0AD2}"/>
                </a:ext>
              </a:extLst>
            </p:cNvPr>
            <p:cNvSpPr txBox="1"/>
            <p:nvPr/>
          </p:nvSpPr>
          <p:spPr>
            <a:xfrm>
              <a:off x="9386662" y="2475950"/>
              <a:ext cx="189784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>
                  <a:solidFill>
                    <a:srgbClr val="7030A0"/>
                  </a:solidFill>
                </a:rPr>
                <a:t>sortByName()</a:t>
              </a:r>
            </a:p>
          </p:txBody>
        </p:sp>
        <p:sp>
          <p:nvSpPr>
            <p:cNvPr id="87" name="Rectangle 62">
              <a:extLst>
                <a:ext uri="{FF2B5EF4-FFF2-40B4-BE49-F238E27FC236}">
                  <a16:creationId xmlns:a16="http://schemas.microsoft.com/office/drawing/2014/main" id="{C577E929-6255-40AE-9591-6D6C66E33E17}"/>
                </a:ext>
              </a:extLst>
            </p:cNvPr>
            <p:cNvSpPr/>
            <p:nvPr/>
          </p:nvSpPr>
          <p:spPr>
            <a:xfrm>
              <a:off x="10050778" y="3100727"/>
              <a:ext cx="1590430" cy="504759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result: CommandResult 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95" name="Rectangle 48">
              <a:extLst>
                <a:ext uri="{FF2B5EF4-FFF2-40B4-BE49-F238E27FC236}">
                  <a16:creationId xmlns:a16="http://schemas.microsoft.com/office/drawing/2014/main" id="{C9DFEA62-1524-42F8-9A11-B3333DB9BAC2}"/>
                </a:ext>
              </a:extLst>
            </p:cNvPr>
            <p:cNvSpPr/>
            <p:nvPr/>
          </p:nvSpPr>
          <p:spPr>
            <a:xfrm>
              <a:off x="11930855" y="2727724"/>
              <a:ext cx="168896" cy="30017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rgbClr val="7030A0"/>
                </a:solidFill>
              </a:endParaRPr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B597696-D1C8-458B-85ED-890A5E38EA94}"/>
              </a:ext>
            </a:extLst>
          </p:cNvPr>
          <p:cNvCxnSpPr>
            <a:cxnSpLocks/>
          </p:cNvCxnSpPr>
          <p:nvPr/>
        </p:nvCxnSpPr>
        <p:spPr>
          <a:xfrm flipV="1">
            <a:off x="8518538" y="5136243"/>
            <a:ext cx="27166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EFDF589-E299-4B09-8412-370E02017DA7}"/>
              </a:ext>
            </a:extLst>
          </p:cNvPr>
          <p:cNvCxnSpPr>
            <a:cxnSpLocks/>
          </p:cNvCxnSpPr>
          <p:nvPr/>
        </p:nvCxnSpPr>
        <p:spPr>
          <a:xfrm>
            <a:off x="8608520" y="4848038"/>
            <a:ext cx="214001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C9BCC68-B276-4AE3-8218-F154D1EFACCA}"/>
              </a:ext>
            </a:extLst>
          </p:cNvPr>
          <p:cNvCxnSpPr>
            <a:cxnSpLocks/>
          </p:cNvCxnSpPr>
          <p:nvPr/>
        </p:nvCxnSpPr>
        <p:spPr>
          <a:xfrm>
            <a:off x="3009106" y="3168059"/>
            <a:ext cx="1474707" cy="368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3288492-80DB-45CD-8CF6-8F1265A891E1}"/>
              </a:ext>
            </a:extLst>
          </p:cNvPr>
          <p:cNvCxnSpPr>
            <a:cxnSpLocks/>
          </p:cNvCxnSpPr>
          <p:nvPr/>
        </p:nvCxnSpPr>
        <p:spPr>
          <a:xfrm>
            <a:off x="4555821" y="2817365"/>
            <a:ext cx="0" cy="305279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25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Equipment Manager</dc:title>
  <dc:creator>Sun Yiqun</dc:creator>
  <cp:lastModifiedBy>Tan Mei Yen</cp:lastModifiedBy>
  <cp:revision>120</cp:revision>
  <dcterms:created xsi:type="dcterms:W3CDTF">2016-07-22T14:33:02Z</dcterms:created>
  <dcterms:modified xsi:type="dcterms:W3CDTF">2019-03-20T18:16:38Z</dcterms:modified>
</cp:coreProperties>
</file>