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2" d="100"/>
          <a:sy n="82" d="100"/>
        </p:scale>
        <p:origin x="9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6322-C66F-454D-A1D3-51320CA7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C46D6-8954-D54D-ACA4-C44D234C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3657-FFBF-DC41-BC05-EE3EC4DA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3A90-27AE-B445-964F-4D0378D2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6912-2F05-3247-B583-7139DAC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9135-792D-D046-B4A4-54FA3B2C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031F-8F44-2846-B22A-A44EF259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2C73-BB70-5442-B9B9-1BE42E1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FD19-D856-264B-A729-B0A966AF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F2DD-B170-614B-A811-F54B945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BD407-BB2C-1043-BB09-32DAF6C3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DEF24-7643-0544-BED8-4E02FAC4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EF8F-08EC-0047-91C7-41129C13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F84F-CB82-CE43-80CF-389F7B8F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E720-4207-9449-8430-5840251B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7FF4-B2D1-4B49-8187-9A591931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9F07-5884-9B48-B979-ED4D0807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CD6D-5663-5942-B2FC-3C5905E2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B5C5-1BCE-084F-8910-7C740F4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4293-B025-FF4E-A365-E125B58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8D48-4F55-F74F-8E5A-14DF91A7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B882-D035-0249-BE38-DE2DC61F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6D60-CB3F-4548-8612-CA45178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9D96-B281-5B4A-8081-5BF72C50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6DA1-B31D-794C-851C-C861CAB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6891-0B0D-5A4A-A54C-4A3F833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2BF5-3EF9-2443-B845-CD444C92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75AB-68F5-214A-BC19-0BFCBC5A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C2A6-6E4A-4A45-A47B-45B3D3CF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6CD8-C3F7-E14B-B776-A26263C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EC7E-8C08-E743-8E54-01F40B8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F80-B978-9547-9E0B-9FDF7947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A1F6-209D-8047-8F96-A9CF59BF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F4CD-B146-1B44-A7C3-95B50569B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665B7-CEF9-7648-98B4-366810E9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A3BCB-82EE-1146-B4DC-0E53B2E2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29A-2D45-E249-A702-AC377B7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E0FC-7D1B-0346-B4BB-45C118C2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A3D3B-DF1C-2A44-9AA2-7EAEFA1A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EE3F-E96A-5A4D-AB6C-93D7AE8F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1DC15-1F95-4243-BFF4-5EC9ABFE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E769-B9EA-504A-B17D-BF32D54D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1617D-D678-7040-9EC8-2CDED728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B874-E66D-2041-B1B0-585897B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8B59-62D5-F348-8B1E-8273E11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1F6E-3921-454E-B66D-00E7A605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340-FC2D-1848-B085-1042CD86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2CFD-9587-6C44-B44A-431E32ED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24F9F-5E35-B843-88A1-3F411CF2F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6A94E-781C-5543-856E-3808CC0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B81B-0956-714C-9355-92036776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9D53-BD2F-9D41-9809-036BC34E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0D0-F90A-174D-88A0-11F9842E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8A5C8-37EE-C849-B644-5A8D3D30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F4-743B-6346-A481-7912A1F9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4887-8B02-7244-A478-AE4472FC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BECF-3A81-D947-9425-348FABE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8AD93-5CCE-4B49-B87F-5F21550E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7D289-7C73-E14A-B484-611B969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F295-1129-A74A-AFDE-389D7C23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BBA7-67AB-AE47-8F1F-4BF836C84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2D3D-A980-1A48-A881-487942C3AAE7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EE-9B69-0B4E-8061-1C438BE8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7D6F-7FBB-434A-B90B-A613555D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9609-BF3E-1C4F-83EF-93823C38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F4C6-E4DA-7D4D-839E-24A0BB2A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62CD9-3EDB-2846-A635-03F2F67C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" y="0"/>
            <a:ext cx="11143027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162C58-101F-2B42-8DE8-8BAE648E3787}"/>
              </a:ext>
            </a:extLst>
          </p:cNvPr>
          <p:cNvSpPr/>
          <p:nvPr/>
        </p:nvSpPr>
        <p:spPr>
          <a:xfrm>
            <a:off x="2796012" y="3731866"/>
            <a:ext cx="624386" cy="6243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981489-CE56-B243-A3CD-1F3B30A34BD9}"/>
              </a:ext>
            </a:extLst>
          </p:cNvPr>
          <p:cNvSpPr/>
          <p:nvPr/>
        </p:nvSpPr>
        <p:spPr>
          <a:xfrm>
            <a:off x="7345649" y="3731866"/>
            <a:ext cx="624386" cy="6243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48FE0-C377-B14A-A410-41BC5EA2CCFF}"/>
              </a:ext>
            </a:extLst>
          </p:cNvPr>
          <p:cNvSpPr/>
          <p:nvPr/>
        </p:nvSpPr>
        <p:spPr>
          <a:xfrm>
            <a:off x="7345649" y="912814"/>
            <a:ext cx="624386" cy="62438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2FDA48-2F72-5F42-8A3B-EE89BA111D65}"/>
              </a:ext>
            </a:extLst>
          </p:cNvPr>
          <p:cNvSpPr/>
          <p:nvPr/>
        </p:nvSpPr>
        <p:spPr>
          <a:xfrm>
            <a:off x="524486" y="8134"/>
            <a:ext cx="11143027" cy="267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62500-9E33-8347-B0EE-FA29138D77FB}"/>
              </a:ext>
            </a:extLst>
          </p:cNvPr>
          <p:cNvSpPr/>
          <p:nvPr/>
        </p:nvSpPr>
        <p:spPr>
          <a:xfrm>
            <a:off x="524486" y="342902"/>
            <a:ext cx="11143027" cy="3769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30320-CCD0-1645-900D-D4EF9069B673}"/>
              </a:ext>
            </a:extLst>
          </p:cNvPr>
          <p:cNvSpPr/>
          <p:nvPr/>
        </p:nvSpPr>
        <p:spPr>
          <a:xfrm>
            <a:off x="524487" y="1774739"/>
            <a:ext cx="3283426" cy="4791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4A054-AFA0-904F-826B-BBC363909ED1}"/>
              </a:ext>
            </a:extLst>
          </p:cNvPr>
          <p:cNvSpPr/>
          <p:nvPr/>
        </p:nvSpPr>
        <p:spPr>
          <a:xfrm>
            <a:off x="524486" y="818781"/>
            <a:ext cx="11143027" cy="9058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A6B733-D025-114A-A84C-21B15312BE69}"/>
              </a:ext>
            </a:extLst>
          </p:cNvPr>
          <p:cNvSpPr/>
          <p:nvPr/>
        </p:nvSpPr>
        <p:spPr>
          <a:xfrm>
            <a:off x="2796012" y="208932"/>
            <a:ext cx="624386" cy="6243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2A22F1-1156-4D4D-B09D-AF4B1591C70F}"/>
              </a:ext>
            </a:extLst>
          </p:cNvPr>
          <p:cNvSpPr/>
          <p:nvPr/>
        </p:nvSpPr>
        <p:spPr>
          <a:xfrm>
            <a:off x="3995803" y="1794748"/>
            <a:ext cx="7671709" cy="47203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07AD23-C1E3-2541-90ED-EA8F60FC749E}"/>
              </a:ext>
            </a:extLst>
          </p:cNvPr>
          <p:cNvSpPr/>
          <p:nvPr/>
        </p:nvSpPr>
        <p:spPr>
          <a:xfrm>
            <a:off x="7345649" y="5941685"/>
            <a:ext cx="624386" cy="6243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938854-279D-E34C-861F-B36ED330E4FF}"/>
              </a:ext>
            </a:extLst>
          </p:cNvPr>
          <p:cNvSpPr/>
          <p:nvPr/>
        </p:nvSpPr>
        <p:spPr>
          <a:xfrm>
            <a:off x="10179932" y="276074"/>
            <a:ext cx="624386" cy="624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2B2E6D-D4D1-C34E-87F8-86FCDC363482}"/>
              </a:ext>
            </a:extLst>
          </p:cNvPr>
          <p:cNvCxnSpPr>
            <a:cxnSpLocks/>
          </p:cNvCxnSpPr>
          <p:nvPr/>
        </p:nvCxnSpPr>
        <p:spPr>
          <a:xfrm flipH="1" flipV="1">
            <a:off x="9316737" y="100208"/>
            <a:ext cx="1009922" cy="351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91E95-E151-4C45-856C-664096687E73}"/>
              </a:ext>
            </a:extLst>
          </p:cNvPr>
          <p:cNvSpPr/>
          <p:nvPr/>
        </p:nvSpPr>
        <p:spPr>
          <a:xfrm>
            <a:off x="524487" y="6607172"/>
            <a:ext cx="11143026" cy="2426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EAEF6-20FD-D148-9A33-865FDF96BED6}"/>
              </a:ext>
            </a:extLst>
          </p:cNvPr>
          <p:cNvCxnSpPr>
            <a:cxnSpLocks/>
          </p:cNvCxnSpPr>
          <p:nvPr/>
        </p:nvCxnSpPr>
        <p:spPr>
          <a:xfrm flipH="1">
            <a:off x="6413326" y="6233766"/>
            <a:ext cx="1051749" cy="542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Tan Xue Qi</dc:creator>
  <cp:lastModifiedBy>Rachel Tan Xue Qi</cp:lastModifiedBy>
  <cp:revision>1</cp:revision>
  <dcterms:created xsi:type="dcterms:W3CDTF">2019-04-01T16:05:49Z</dcterms:created>
  <dcterms:modified xsi:type="dcterms:W3CDTF">2019-04-01T16:15:44Z</dcterms:modified>
</cp:coreProperties>
</file>