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39"/>
  </p:normalViewPr>
  <p:slideViewPr>
    <p:cSldViewPr showGuides="1">
      <p:cViewPr varScale="1">
        <p:scale>
          <a:sx n="117" d="100"/>
          <a:sy n="117" d="100"/>
        </p:scale>
        <p:origin x="184" y="6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533400"/>
            <a:ext cx="4917083" cy="4751236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14268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057400"/>
            <a:ext cx="136641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8565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13134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11960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0775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15504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2734959"/>
            <a:ext cx="136987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5" y="4326648"/>
            <a:ext cx="136987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077560"/>
            <a:ext cx="136987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EquipmentListPanel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104467" y="3321467"/>
            <a:ext cx="116647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EquipmentCard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6" y="4728889"/>
            <a:ext cx="136987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17920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393229" y="19765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2389908"/>
            <a:ext cx="136987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054450" y="23153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83148" y="24866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258603" y="3111147"/>
            <a:ext cx="2491444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882451" y="3137234"/>
            <a:ext cx="3032697" cy="38745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8565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960669" y="1371600"/>
            <a:ext cx="1569300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4366311" y="2276230"/>
            <a:ext cx="2068288" cy="25902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4005294" y="1328705"/>
            <a:ext cx="1481780" cy="156757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13716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3209450" y="2124549"/>
            <a:ext cx="3073469" cy="156757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3008329" y="2325670"/>
            <a:ext cx="3475710" cy="156757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12694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36459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19468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13716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0299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226110" y="21436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342344" y="988195"/>
            <a:ext cx="804221" cy="157103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628222" y="2963642"/>
            <a:ext cx="125487" cy="82700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833995" y="1500006"/>
            <a:ext cx="1824381" cy="15675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14249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14912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35737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572000" y="3565032"/>
            <a:ext cx="2184994" cy="9487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70748E91-867F-2643-8FF6-AC258BE8F2F5}"/>
              </a:ext>
            </a:extLst>
          </p:cNvPr>
          <p:cNvSpPr/>
          <p:nvPr/>
        </p:nvSpPr>
        <p:spPr>
          <a:xfrm>
            <a:off x="2597002" y="3611004"/>
            <a:ext cx="136987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WorkListListPanel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FF09F446-8C96-824A-981C-5EDA08A569E5}"/>
              </a:ext>
            </a:extLst>
          </p:cNvPr>
          <p:cNvSpPr/>
          <p:nvPr/>
        </p:nvSpPr>
        <p:spPr>
          <a:xfrm>
            <a:off x="4108943" y="3854911"/>
            <a:ext cx="116647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WorkListCard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9" name="Elbow Connector 63">
            <a:extLst>
              <a:ext uri="{FF2B5EF4-FFF2-40B4-BE49-F238E27FC236}">
                <a16:creationId xmlns:a16="http://schemas.microsoft.com/office/drawing/2014/main" id="{184A9728-B6C3-C044-A18F-A963A2BDF16A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1887624" y="3020047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63">
            <a:extLst>
              <a:ext uri="{FF2B5EF4-FFF2-40B4-BE49-F238E27FC236}">
                <a16:creationId xmlns:a16="http://schemas.microsoft.com/office/drawing/2014/main" id="{DD05FDBB-E0C4-4746-A50E-6DB3E07FE0FB}"/>
              </a:ext>
            </a:extLst>
          </p:cNvPr>
          <p:cNvCxnSpPr>
            <a:cxnSpLocks/>
            <a:endCxn id="48" idx="3"/>
          </p:cNvCxnSpPr>
          <p:nvPr/>
        </p:nvCxnSpPr>
        <p:spPr>
          <a:xfrm rot="5400000">
            <a:off x="4370787" y="2809674"/>
            <a:ext cx="2068288" cy="25902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AB45BCC-8FA6-EE44-BABC-C0B6170D4D0C}"/>
              </a:ext>
            </a:extLst>
          </p:cNvPr>
          <p:cNvCxnSpPr>
            <a:cxnSpLocks/>
            <a:stCxn id="46" idx="2"/>
            <a:endCxn id="48" idx="1"/>
          </p:cNvCxnSpPr>
          <p:nvPr/>
        </p:nvCxnSpPr>
        <p:spPr>
          <a:xfrm rot="16200000" flipH="1">
            <a:off x="3632698" y="3497086"/>
            <a:ext cx="125487" cy="82700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32ADD139-E668-8047-80AC-F84E3F58A81E}"/>
              </a:ext>
            </a:extLst>
          </p:cNvPr>
          <p:cNvSpPr/>
          <p:nvPr/>
        </p:nvSpPr>
        <p:spPr>
          <a:xfrm flipV="1">
            <a:off x="4576476" y="4098476"/>
            <a:ext cx="2184994" cy="9487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2019-03-10T05:40:17Z</dcterms:modified>
</cp:coreProperties>
</file>