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9"/>
  </p:normalViewPr>
  <p:slideViewPr>
    <p:cSldViewPr showGuides="1">
      <p:cViewPr>
        <p:scale>
          <a:sx n="100" d="100"/>
          <a:sy n="100" d="100"/>
        </p:scale>
        <p:origin x="664" y="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36641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3698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36987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3698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EquipmentListPanel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4467" y="4235867"/>
            <a:ext cx="11664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EquipmentCard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3698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3698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184119" y="3676012"/>
            <a:ext cx="2396440" cy="4203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960669" y="2286000"/>
            <a:ext cx="1569300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6311" y="3190630"/>
            <a:ext cx="2068288" cy="259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005294" y="2243105"/>
            <a:ext cx="1481780" cy="15675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548095" y="2700306"/>
            <a:ext cx="2396180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346975" y="2901426"/>
            <a:ext cx="2798421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42344" y="1902595"/>
            <a:ext cx="804221" cy="15710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28222" y="3878042"/>
            <a:ext cx="125487" cy="8270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33995" y="2414406"/>
            <a:ext cx="1824381" cy="15675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572000" y="4479432"/>
            <a:ext cx="2184994" cy="9487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2019-03-09T20:11:29Z</dcterms:modified>
</cp:coreProperties>
</file>