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  <a:srgbClr val="E0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3" autoAdjust="0"/>
  </p:normalViewPr>
  <p:slideViewPr>
    <p:cSldViewPr showGuides="1">
      <p:cViewPr>
        <p:scale>
          <a:sx n="66" d="100"/>
          <a:sy n="66" d="100"/>
        </p:scale>
        <p:origin x="1134" y="48"/>
      </p:cViewPr>
      <p:guideLst>
        <p:guide orient="horz" pos="27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914186"/>
            <a:ext cx="12240181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139993"/>
            <a:ext cx="10080149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07"/>
            <a:ext cx="32400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504607"/>
            <a:ext cx="9480140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8096682"/>
            <a:ext cx="12240181" cy="2502498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5340430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5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8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8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0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0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501685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2636670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819995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25832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799"/>
            </a:lvl2pPr>
            <a:lvl3pPr marL="914359" indent="0">
              <a:buNone/>
              <a:defRPr sz="2400"/>
            </a:lvl3pPr>
            <a:lvl4pPr marL="1371540" indent="0">
              <a:buNone/>
              <a:defRPr sz="2000"/>
            </a:lvl4pPr>
            <a:lvl5pPr marL="1828718" indent="0">
              <a:buNone/>
              <a:defRPr sz="2000"/>
            </a:lvl5pPr>
            <a:lvl6pPr marL="2285899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861245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5" y="504584"/>
            <a:ext cx="12960192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5" y="2940009"/>
            <a:ext cx="12960192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1678345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5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7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73ED75C-6976-4B3E-9330-86901F686F37}"/>
              </a:ext>
            </a:extLst>
          </p:cNvPr>
          <p:cNvGrpSpPr/>
          <p:nvPr/>
        </p:nvGrpSpPr>
        <p:grpSpPr>
          <a:xfrm>
            <a:off x="358464" y="2870994"/>
            <a:ext cx="13683284" cy="8491710"/>
            <a:chOff x="642316" y="118894"/>
            <a:chExt cx="13683284" cy="8491710"/>
          </a:xfrm>
        </p:grpSpPr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F49E149-F046-4119-BE94-CD2BBF7B239F}"/>
                </a:ext>
              </a:extLst>
            </p:cNvPr>
            <p:cNvSpPr/>
            <p:nvPr/>
          </p:nvSpPr>
          <p:spPr>
            <a:xfrm>
              <a:off x="642316" y="126496"/>
              <a:ext cx="3932091" cy="8484104"/>
            </a:xfrm>
            <a:prstGeom prst="roundRect">
              <a:avLst>
                <a:gd name="adj" fmla="val 3484"/>
              </a:avLst>
            </a:prstGeom>
            <a:solidFill>
              <a:srgbClr val="E0F3DB"/>
            </a:solidFill>
            <a:ln w="19050">
              <a:solidFill>
                <a:srgbClr val="E0F3DB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UI</a:t>
              </a:r>
              <a:endParaRPr lang="en-SG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56" name="Rectangle 65"/>
            <p:cNvSpPr/>
            <p:nvPr/>
          </p:nvSpPr>
          <p:spPr>
            <a:xfrm>
              <a:off x="10678688" y="118894"/>
              <a:ext cx="3646912" cy="849170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62325" y="118894"/>
              <a:ext cx="5863964" cy="849170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5102463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5830273" y="907621"/>
              <a:ext cx="0" cy="76267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758269" y="1258316"/>
              <a:ext cx="146485" cy="20079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7656502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8269901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197894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9821396" y="1613633"/>
              <a:ext cx="0" cy="154637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745196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733811" y="1261999"/>
              <a:ext cx="40244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11615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execute(“display”)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8355286" y="151234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62739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8328422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910669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692772" y="3266251"/>
              <a:ext cx="41215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745802" y="2731314"/>
              <a:ext cx="149409" cy="2956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58679" y="1106150"/>
              <a:ext cx="19453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(“display”)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96064" y="2805708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82579" y="302115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44110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0678688" y="2359951"/>
              <a:ext cx="1590430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</a:t>
              </a:r>
              <a:r>
                <a:rPr lang="en-US" sz="1600" dirty="0" err="1">
                  <a:solidFill>
                    <a:schemeClr val="bg1"/>
                  </a:solidFill>
                </a:rPr>
                <a:t>ModelManager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11494894" y="2659751"/>
              <a:ext cx="43232" cy="587464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453333" y="4007615"/>
              <a:ext cx="168896" cy="51220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04061" y="3089637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9255290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d:Display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5" y="2731318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563" y="1363922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11" y="3051094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AF031014-C0AB-475F-BEA4-D74D1E34EF5E}"/>
                </a:ext>
              </a:extLst>
            </p:cNvPr>
            <p:cNvSpPr/>
            <p:nvPr/>
          </p:nvSpPr>
          <p:spPr>
            <a:xfrm>
              <a:off x="873256" y="472596"/>
              <a:ext cx="145562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:MainWindow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Connector 4">
              <a:extLst>
                <a:ext uri="{FF2B5EF4-FFF2-40B4-BE49-F238E27FC236}">
                  <a16:creationId xmlns:a16="http://schemas.microsoft.com/office/drawing/2014/main" id="{8712A65C-95CB-428B-8F5F-723A204CAB8E}"/>
                </a:ext>
              </a:extLst>
            </p:cNvPr>
            <p:cNvCxnSpPr>
              <a:cxnSpLocks/>
            </p:cNvCxnSpPr>
            <p:nvPr/>
          </p:nvCxnSpPr>
          <p:spPr>
            <a:xfrm>
              <a:off x="1601066" y="836271"/>
              <a:ext cx="0" cy="777433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A3686DCB-4418-417E-9CA5-FE50F6445B39}"/>
                </a:ext>
              </a:extLst>
            </p:cNvPr>
            <p:cNvSpPr/>
            <p:nvPr/>
          </p:nvSpPr>
          <p:spPr>
            <a:xfrm>
              <a:off x="1522882" y="990604"/>
              <a:ext cx="141226" cy="721722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3072970D-7E37-4898-8FD1-752B382328E8}"/>
                </a:ext>
              </a:extLst>
            </p:cNvPr>
            <p:cNvSpPr/>
            <p:nvPr/>
          </p:nvSpPr>
          <p:spPr>
            <a:xfrm rot="18999002" flipV="1">
              <a:off x="1710042" y="3362751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116"/>
            </a:p>
          </p:txBody>
        </p:sp>
        <p:sp>
          <p:nvSpPr>
            <p:cNvPr id="55" name="TextBox 28">
              <a:extLst>
                <a:ext uri="{FF2B5EF4-FFF2-40B4-BE49-F238E27FC236}">
                  <a16:creationId xmlns:a16="http://schemas.microsoft.com/office/drawing/2014/main" id="{609F15C8-D0BE-4A36-86E3-04546A3F21BA}"/>
                </a:ext>
              </a:extLst>
            </p:cNvPr>
            <p:cNvSpPr txBox="1"/>
            <p:nvPr/>
          </p:nvSpPr>
          <p:spPr>
            <a:xfrm>
              <a:off x="1909589" y="3313469"/>
              <a:ext cx="528815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>
                  <a:solidFill>
                    <a:srgbClr val="00B050"/>
                  </a:solidFill>
                </a:rPr>
                <a:t>handleDisplayMap()</a:t>
              </a:r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7DC3CDE-14FF-4CC4-992B-90C372A808BE}"/>
                </a:ext>
              </a:extLst>
            </p:cNvPr>
            <p:cNvSpPr/>
            <p:nvPr/>
          </p:nvSpPr>
          <p:spPr>
            <a:xfrm>
              <a:off x="1596697" y="3487643"/>
              <a:ext cx="137114" cy="6463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927BA430-FE57-4E0E-AF0E-C753CA9F0F24}"/>
                </a:ext>
              </a:extLst>
            </p:cNvPr>
            <p:cNvSpPr/>
            <p:nvPr/>
          </p:nvSpPr>
          <p:spPr>
            <a:xfrm>
              <a:off x="5758269" y="3959801"/>
              <a:ext cx="146485" cy="688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9" name="Straight Arrow Connector 22">
              <a:extLst>
                <a:ext uri="{FF2B5EF4-FFF2-40B4-BE49-F238E27FC236}">
                  <a16:creationId xmlns:a16="http://schemas.microsoft.com/office/drawing/2014/main" id="{C427C041-F44D-4402-8A7C-81B80E43BA9C}"/>
                </a:ext>
              </a:extLst>
            </p:cNvPr>
            <p:cNvCxnSpPr>
              <a:cxnSpLocks/>
            </p:cNvCxnSpPr>
            <p:nvPr/>
          </p:nvCxnSpPr>
          <p:spPr>
            <a:xfrm>
              <a:off x="1733815" y="3959800"/>
              <a:ext cx="406131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5">
              <a:extLst>
                <a:ext uri="{FF2B5EF4-FFF2-40B4-BE49-F238E27FC236}">
                  <a16:creationId xmlns:a16="http://schemas.microsoft.com/office/drawing/2014/main" id="{BA1F61BB-824A-4EA3-8BDD-C8549F10C473}"/>
                </a:ext>
              </a:extLst>
            </p:cNvPr>
            <p:cNvSpPr txBox="1"/>
            <p:nvPr/>
          </p:nvSpPr>
          <p:spPr>
            <a:xfrm>
              <a:off x="2939872" y="3701045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getFilteredPersonList()</a:t>
              </a:r>
            </a:p>
          </p:txBody>
        </p:sp>
        <p:cxnSp>
          <p:nvCxnSpPr>
            <p:cNvPr id="62" name="Straight Arrow Connector 65">
              <a:extLst>
                <a:ext uri="{FF2B5EF4-FFF2-40B4-BE49-F238E27FC236}">
                  <a16:creationId xmlns:a16="http://schemas.microsoft.com/office/drawing/2014/main" id="{93520CF3-1155-4BC8-BA13-D0B7786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9" y="4133724"/>
              <a:ext cx="5539389" cy="2007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2C3511D-9623-4361-9639-0393624CD917}"/>
                </a:ext>
              </a:extLst>
            </p:cNvPr>
            <p:cNvSpPr txBox="1"/>
            <p:nvPr/>
          </p:nvSpPr>
          <p:spPr>
            <a:xfrm>
              <a:off x="7654739" y="3885452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getFilteredPersonList()</a:t>
              </a:r>
            </a:p>
          </p:txBody>
        </p:sp>
        <p:cxnSp>
          <p:nvCxnSpPr>
            <p:cNvPr id="68" name="Straight Arrow Connector 68">
              <a:extLst>
                <a:ext uri="{FF2B5EF4-FFF2-40B4-BE49-F238E27FC236}">
                  <a16:creationId xmlns:a16="http://schemas.microsoft.com/office/drawing/2014/main" id="{3781272C-6278-4383-A052-74FBF59B3CED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34" y="4495800"/>
              <a:ext cx="552249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81">
              <a:extLst>
                <a:ext uri="{FF2B5EF4-FFF2-40B4-BE49-F238E27FC236}">
                  <a16:creationId xmlns:a16="http://schemas.microsoft.com/office/drawing/2014/main" id="{0617D983-0DA6-40B6-A4BC-8171EF9F0AD2}"/>
                </a:ext>
              </a:extLst>
            </p:cNvPr>
            <p:cNvSpPr txBox="1"/>
            <p:nvPr/>
          </p:nvSpPr>
          <p:spPr>
            <a:xfrm>
              <a:off x="7337234" y="4264075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filteredEquipments</a:t>
              </a:r>
            </a:p>
          </p:txBody>
        </p:sp>
        <p:cxnSp>
          <p:nvCxnSpPr>
            <p:cNvPr id="74" name="Straight Arrow Connector 36">
              <a:extLst>
                <a:ext uri="{FF2B5EF4-FFF2-40B4-BE49-F238E27FC236}">
                  <a16:creationId xmlns:a16="http://schemas.microsoft.com/office/drawing/2014/main" id="{46BE2025-F671-4F66-88F6-8650E934C757}"/>
                </a:ext>
              </a:extLst>
            </p:cNvPr>
            <p:cNvCxnSpPr>
              <a:cxnSpLocks/>
            </p:cNvCxnSpPr>
            <p:nvPr/>
          </p:nvCxnSpPr>
          <p:spPr>
            <a:xfrm>
              <a:off x="1733815" y="4648201"/>
              <a:ext cx="402843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1">
              <a:extLst>
                <a:ext uri="{FF2B5EF4-FFF2-40B4-BE49-F238E27FC236}">
                  <a16:creationId xmlns:a16="http://schemas.microsoft.com/office/drawing/2014/main" id="{2D5C3DD6-AEED-406E-BE54-E52091955871}"/>
                </a:ext>
              </a:extLst>
            </p:cNvPr>
            <p:cNvSpPr txBox="1"/>
            <p:nvPr/>
          </p:nvSpPr>
          <p:spPr>
            <a:xfrm>
              <a:off x="2304156" y="4399197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00B050"/>
                  </a:solidFill>
                </a:rPr>
                <a:t>equipmentList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292402-E27E-4C22-82A3-9E90849B66DF}"/>
                </a:ext>
              </a:extLst>
            </p:cNvPr>
            <p:cNvSpPr/>
            <p:nvPr/>
          </p:nvSpPr>
          <p:spPr>
            <a:xfrm>
              <a:off x="873252" y="4724403"/>
              <a:ext cx="11391354" cy="2053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116"/>
            </a:p>
          </p:txBody>
        </p:sp>
        <p:sp>
          <p:nvSpPr>
            <p:cNvPr id="38" name="矩形: 剪去单角 37">
              <a:extLst>
                <a:ext uri="{FF2B5EF4-FFF2-40B4-BE49-F238E27FC236}">
                  <a16:creationId xmlns:a16="http://schemas.microsoft.com/office/drawing/2014/main" id="{D631A9B1-BE6D-4BFC-9CC5-FFAD277597FF}"/>
                </a:ext>
              </a:extLst>
            </p:cNvPr>
            <p:cNvSpPr/>
            <p:nvPr/>
          </p:nvSpPr>
          <p:spPr>
            <a:xfrm rot="10800000" flipH="1">
              <a:off x="870077" y="4724400"/>
              <a:ext cx="412393" cy="20852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116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0FF2D39-76E3-4BA6-8539-C7CD69EA099E}"/>
                </a:ext>
              </a:extLst>
            </p:cNvPr>
            <p:cNvSpPr txBox="1"/>
            <p:nvPr/>
          </p:nvSpPr>
          <p:spPr>
            <a:xfrm>
              <a:off x="929374" y="4724403"/>
              <a:ext cx="3538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dirty="0"/>
                <a:t>loop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1BCBA31-CF14-48AF-A9E6-BCD66D77005F}"/>
                </a:ext>
              </a:extLst>
            </p:cNvPr>
            <p:cNvSpPr txBox="1"/>
            <p:nvPr/>
          </p:nvSpPr>
          <p:spPr>
            <a:xfrm>
              <a:off x="853342" y="5000651"/>
              <a:ext cx="7477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dirty="0"/>
                <a:t>[for each equipment in </a:t>
              </a:r>
              <a:r>
                <a:rPr lang="en-SG" sz="700" dirty="0" err="1"/>
                <a:t>equipmentList</a:t>
              </a:r>
              <a:r>
                <a:rPr lang="en-SG" sz="700" dirty="0"/>
                <a:t>]</a:t>
              </a:r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C577E929-6255-40AE-9591-6D6C66E33E17}"/>
                </a:ext>
              </a:extLst>
            </p:cNvPr>
            <p:cNvSpPr/>
            <p:nvPr/>
          </p:nvSpPr>
          <p:spPr>
            <a:xfrm>
              <a:off x="12456994" y="4824427"/>
              <a:ext cx="1590430" cy="50475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equipment: Equipment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Connector 45">
              <a:extLst>
                <a:ext uri="{FF2B5EF4-FFF2-40B4-BE49-F238E27FC236}">
                  <a16:creationId xmlns:a16="http://schemas.microsoft.com/office/drawing/2014/main" id="{EC1809AA-7FF2-4823-8276-5764B5398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0016" y="5348424"/>
              <a:ext cx="24277" cy="318597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Rectangle 48">
              <a:extLst>
                <a:ext uri="{FF2B5EF4-FFF2-40B4-BE49-F238E27FC236}">
                  <a16:creationId xmlns:a16="http://schemas.microsoft.com/office/drawing/2014/main" id="{1BB6A0AA-7736-4B0E-BF14-0D1608DF34D7}"/>
                </a:ext>
              </a:extLst>
            </p:cNvPr>
            <p:cNvSpPr/>
            <p:nvPr/>
          </p:nvSpPr>
          <p:spPr>
            <a:xfrm>
              <a:off x="13179844" y="5562599"/>
              <a:ext cx="156813" cy="83819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2" name="Straight Arrow Connector 22">
              <a:extLst>
                <a:ext uri="{FF2B5EF4-FFF2-40B4-BE49-F238E27FC236}">
                  <a16:creationId xmlns:a16="http://schemas.microsoft.com/office/drawing/2014/main" id="{48B3F67B-BE5D-4E5F-9406-01B483E64041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68" y="5562600"/>
              <a:ext cx="1148707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25">
              <a:extLst>
                <a:ext uri="{FF2B5EF4-FFF2-40B4-BE49-F238E27FC236}">
                  <a16:creationId xmlns:a16="http://schemas.microsoft.com/office/drawing/2014/main" id="{C743302A-D494-4E53-8489-B5727B774D50}"/>
                </a:ext>
              </a:extLst>
            </p:cNvPr>
            <p:cNvSpPr txBox="1"/>
            <p:nvPr/>
          </p:nvSpPr>
          <p:spPr>
            <a:xfrm>
              <a:off x="1477106" y="5292448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getCoordiantes()</a:t>
              </a:r>
            </a:p>
          </p:txBody>
        </p:sp>
        <p:sp>
          <p:nvSpPr>
            <p:cNvPr id="95" name="Rectangle 48">
              <a:extLst>
                <a:ext uri="{FF2B5EF4-FFF2-40B4-BE49-F238E27FC236}">
                  <a16:creationId xmlns:a16="http://schemas.microsoft.com/office/drawing/2014/main" id="{C9DFEA62-1524-42F8-9A11-B3333DB9BAC2}"/>
                </a:ext>
              </a:extLst>
            </p:cNvPr>
            <p:cNvSpPr/>
            <p:nvPr/>
          </p:nvSpPr>
          <p:spPr>
            <a:xfrm>
              <a:off x="13258250" y="5734171"/>
              <a:ext cx="156813" cy="25331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F1F5E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6" name="Freeform 58">
              <a:extLst>
                <a:ext uri="{FF2B5EF4-FFF2-40B4-BE49-F238E27FC236}">
                  <a16:creationId xmlns:a16="http://schemas.microsoft.com/office/drawing/2014/main" id="{A9BB5169-678B-4E34-BCE1-5B2BDEF52270}"/>
                </a:ext>
              </a:extLst>
            </p:cNvPr>
            <p:cNvSpPr/>
            <p:nvPr/>
          </p:nvSpPr>
          <p:spPr>
            <a:xfrm rot="18999002" flipV="1">
              <a:off x="13372619" y="5588407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116"/>
            </a:p>
          </p:txBody>
        </p:sp>
        <p:sp>
          <p:nvSpPr>
            <p:cNvPr id="97" name="TextBox 28">
              <a:extLst>
                <a:ext uri="{FF2B5EF4-FFF2-40B4-BE49-F238E27FC236}">
                  <a16:creationId xmlns:a16="http://schemas.microsoft.com/office/drawing/2014/main" id="{FF5E67AE-C2A4-42A5-A080-E6F61B7CE243}"/>
                </a:ext>
              </a:extLst>
            </p:cNvPr>
            <p:cNvSpPr txBox="1"/>
            <p:nvPr/>
          </p:nvSpPr>
          <p:spPr>
            <a:xfrm>
              <a:off x="13574430" y="5491797"/>
              <a:ext cx="68954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 err="1">
                  <a:solidFill>
                    <a:srgbClr val="7030A0"/>
                  </a:solidFill>
                </a:rPr>
                <a:t>getAddress</a:t>
              </a:r>
              <a:r>
                <a:rPr lang="en-US" sz="10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303B188C-680E-4ACA-8496-3EE6317BFA08}"/>
                </a:ext>
              </a:extLst>
            </p:cNvPr>
            <p:cNvSpPr/>
            <p:nvPr/>
          </p:nvSpPr>
          <p:spPr>
            <a:xfrm rot="18999002" flipV="1">
              <a:off x="13243471" y="5939407"/>
              <a:ext cx="379776" cy="175011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116"/>
            </a:p>
          </p:txBody>
        </p:sp>
        <p:sp>
          <p:nvSpPr>
            <p:cNvPr id="99" name="TextBox 28">
              <a:extLst>
                <a:ext uri="{FF2B5EF4-FFF2-40B4-BE49-F238E27FC236}">
                  <a16:creationId xmlns:a16="http://schemas.microsoft.com/office/drawing/2014/main" id="{C440D661-55F5-44F5-85FE-FAE9763E6398}"/>
                </a:ext>
              </a:extLst>
            </p:cNvPr>
            <p:cNvSpPr txBox="1"/>
            <p:nvPr/>
          </p:nvSpPr>
          <p:spPr>
            <a:xfrm>
              <a:off x="13567462" y="5923711"/>
              <a:ext cx="5106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</a:p>
          </p:txBody>
        </p:sp>
        <p:cxnSp>
          <p:nvCxnSpPr>
            <p:cNvPr id="100" name="Straight Arrow Connector 68">
              <a:extLst>
                <a:ext uri="{FF2B5EF4-FFF2-40B4-BE49-F238E27FC236}">
                  <a16:creationId xmlns:a16="http://schemas.microsoft.com/office/drawing/2014/main" id="{1A8071F7-9AE7-477E-86E6-B2A53CA67D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68" y="6379025"/>
              <a:ext cx="1142403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81">
              <a:extLst>
                <a:ext uri="{FF2B5EF4-FFF2-40B4-BE49-F238E27FC236}">
                  <a16:creationId xmlns:a16="http://schemas.microsoft.com/office/drawing/2014/main" id="{B5CAEFCC-C0A9-43EF-80DB-B0DA3EEE20B0}"/>
                </a:ext>
              </a:extLst>
            </p:cNvPr>
            <p:cNvSpPr txBox="1"/>
            <p:nvPr/>
          </p:nvSpPr>
          <p:spPr>
            <a:xfrm>
              <a:off x="1002525" y="6097116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coordinates</a:t>
              </a:r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DAE2B4E5-EF2F-42D1-980D-67A87EC3FDE7}"/>
                </a:ext>
              </a:extLst>
            </p:cNvPr>
            <p:cNvSpPr/>
            <p:nvPr/>
          </p:nvSpPr>
          <p:spPr>
            <a:xfrm>
              <a:off x="2836170" y="6818962"/>
              <a:ext cx="1455629" cy="343833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BrowserPanel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4">
              <a:extLst>
                <a:ext uri="{FF2B5EF4-FFF2-40B4-BE49-F238E27FC236}">
                  <a16:creationId xmlns:a16="http://schemas.microsoft.com/office/drawing/2014/main" id="{C202143E-40E5-4641-AB9E-A4ABC2E5D4D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7162791"/>
              <a:ext cx="0" cy="137160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96EB4498-CF14-4C0C-8214-F6F05B642A90}"/>
                </a:ext>
              </a:extLst>
            </p:cNvPr>
            <p:cNvSpPr/>
            <p:nvPr/>
          </p:nvSpPr>
          <p:spPr>
            <a:xfrm>
              <a:off x="3508158" y="7368382"/>
              <a:ext cx="138556" cy="45314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4" name="Straight Arrow Connector 22">
              <a:extLst>
                <a:ext uri="{FF2B5EF4-FFF2-40B4-BE49-F238E27FC236}">
                  <a16:creationId xmlns:a16="http://schemas.microsoft.com/office/drawing/2014/main" id="{E1840BFD-268E-4B93-9CBF-EA1EA17B8EB6}"/>
                </a:ext>
              </a:extLst>
            </p:cNvPr>
            <p:cNvCxnSpPr>
              <a:cxnSpLocks/>
            </p:cNvCxnSpPr>
            <p:nvPr/>
          </p:nvCxnSpPr>
          <p:spPr>
            <a:xfrm>
              <a:off x="1623982" y="7391400"/>
              <a:ext cx="188417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25">
              <a:extLst>
                <a:ext uri="{FF2B5EF4-FFF2-40B4-BE49-F238E27FC236}">
                  <a16:creationId xmlns:a16="http://schemas.microsoft.com/office/drawing/2014/main" id="{B2F42A14-49BF-41E3-A598-936EA6C6DB5C}"/>
                </a:ext>
              </a:extLst>
            </p:cNvPr>
            <p:cNvSpPr txBox="1"/>
            <p:nvPr/>
          </p:nvSpPr>
          <p:spPr>
            <a:xfrm>
              <a:off x="1336661" y="7120891"/>
              <a:ext cx="148605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rgbClr val="00B050"/>
                  </a:solidFill>
                </a:rPr>
                <a:t>loadPage</a:t>
              </a:r>
              <a:r>
                <a:rPr lang="en-US" sz="1400" dirty="0">
                  <a:solidFill>
                    <a:srgbClr val="00B050"/>
                  </a:solidFill>
                </a:rPr>
                <a:t>(</a:t>
              </a:r>
              <a:r>
                <a:rPr lang="en-US" sz="1400" dirty="0" err="1">
                  <a:solidFill>
                    <a:srgbClr val="00B050"/>
                  </a:solidFill>
                </a:rPr>
                <a:t>url</a:t>
              </a:r>
              <a:r>
                <a:rPr lang="en-US" sz="1400" dirty="0">
                  <a:solidFill>
                    <a:srgbClr val="00B05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60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Manager</dc:title>
  <dc:creator>Sun Yiqun</dc:creator>
  <cp:lastModifiedBy>SUN YIQUN</cp:lastModifiedBy>
  <cp:revision>113</cp:revision>
  <dcterms:created xsi:type="dcterms:W3CDTF">2016-07-22T14:33:02Z</dcterms:created>
  <dcterms:modified xsi:type="dcterms:W3CDTF">2019-03-19T15:26:48Z</dcterms:modified>
</cp:coreProperties>
</file>