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/>
    <p:restoredTop sz="94639"/>
  </p:normalViewPr>
  <p:slideViewPr>
    <p:cSldViewPr showGuides="1">
      <p:cViewPr varScale="1">
        <p:scale>
          <a:sx n="124" d="100"/>
          <a:sy n="124" d="100"/>
        </p:scale>
        <p:origin x="184" y="4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378061" y="3196531"/>
            <a:ext cx="1824539" cy="47485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VersionedEquipmentManager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UniqueEquipmentList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2" y="3347776"/>
            <a:ext cx="88508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Equipment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8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839240" y="30539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168790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404838" y="31965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839240" y="33769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404838" y="351981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839240" y="369990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404838" y="352460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839240" y="40228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404838" y="352460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201687" y="302588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733557" y="29298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97693" y="315366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928491" y="2721954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361407" y="254857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7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602109" y="3008726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2019-03-06T06:30:59Z</dcterms:modified>
</cp:coreProperties>
</file>