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2"/>
    <p:restoredTop sz="94639"/>
  </p:normalViewPr>
  <p:slideViewPr>
    <p:cSldViewPr showGuides="1">
      <p:cViewPr>
        <p:scale>
          <a:sx n="136" d="100"/>
          <a:sy n="136" d="100"/>
        </p:scale>
        <p:origin x="-400" y="2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514175"/>
            <a:ext cx="7490735" cy="395096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22895" y="3436403"/>
            <a:ext cx="177094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3792854" y="1620338"/>
            <a:ext cx="1290428" cy="4459404"/>
          </a:xfrm>
          <a:prstGeom prst="bentConnector3">
            <a:avLst>
              <a:gd name="adj1" fmla="val 3578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</p:cNvCxnSpPr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VersionedEquipmentManager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UniqueEquipmentList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Equipment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Sublocation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&lt;&lt;interface&gt;&gt;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ReadOnlyEquipmentManager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115000" y="35925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66029" y="493438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1021344" y="4063075"/>
            <a:ext cx="1526361" cy="56300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43744" y="284746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74558" y="32023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7030A0"/>
                </a:solidFill>
              </a:rPr>
              <a:t>EquipmentManager</a:t>
            </a:r>
            <a:endParaRPr lang="en-SG" sz="80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CBE22F87-3777-CE4C-800A-9BFE2CB9BDC6}"/>
              </a:ext>
            </a:extLst>
          </p:cNvPr>
          <p:cNvSpPr/>
          <p:nvPr/>
        </p:nvSpPr>
        <p:spPr>
          <a:xfrm>
            <a:off x="6140799" y="4157726"/>
            <a:ext cx="878211" cy="212308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WorkList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Rectangle 8">
            <a:extLst>
              <a:ext uri="{FF2B5EF4-FFF2-40B4-BE49-F238E27FC236}">
                <a16:creationId xmlns:a16="http://schemas.microsoft.com/office/drawing/2014/main" id="{D43B7AA8-8FE6-2042-BFF2-60BDBEFCB1DB}"/>
              </a:ext>
            </a:extLst>
          </p:cNvPr>
          <p:cNvSpPr/>
          <p:nvPr/>
        </p:nvSpPr>
        <p:spPr>
          <a:xfrm>
            <a:off x="7524286" y="4120694"/>
            <a:ext cx="878211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Worklist 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A2D67E27-BCE7-FF46-9E1D-264682F4E942}"/>
              </a:ext>
            </a:extLst>
          </p:cNvPr>
          <p:cNvSpPr/>
          <p:nvPr/>
        </p:nvSpPr>
        <p:spPr>
          <a:xfrm>
            <a:off x="7028245" y="41768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EF834F0-4765-434E-8687-BB261F67B78B}"/>
              </a:ext>
            </a:extLst>
          </p:cNvPr>
          <p:cNvCxnSpPr>
            <a:cxnSpLocks/>
          </p:cNvCxnSpPr>
          <p:nvPr/>
        </p:nvCxnSpPr>
        <p:spPr>
          <a:xfrm>
            <a:off x="7156608" y="4264164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6DAB472-DE8D-3B4E-AEE7-44D7E909E37B}"/>
              </a:ext>
            </a:extLst>
          </p:cNvPr>
          <p:cNvCxnSpPr>
            <a:cxnSpLocks/>
          </p:cNvCxnSpPr>
          <p:nvPr/>
        </p:nvCxnSpPr>
        <p:spPr>
          <a:xfrm>
            <a:off x="6921617" y="3210194"/>
            <a:ext cx="12583" cy="94753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DC43227-385B-6C43-B28F-0E48A24E2946}"/>
              </a:ext>
            </a:extLst>
          </p:cNvPr>
          <p:cNvSpPr txBox="1"/>
          <p:nvPr/>
        </p:nvSpPr>
        <p:spPr>
          <a:xfrm>
            <a:off x="6915656" y="32216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8BFBD4-B204-D240-AD41-6BB7A5C16610}"/>
              </a:ext>
            </a:extLst>
          </p:cNvPr>
          <p:cNvSpPr txBox="1"/>
          <p:nvPr/>
        </p:nvSpPr>
        <p:spPr>
          <a:xfrm>
            <a:off x="6733778" y="40051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93AB77-3946-BB4A-A262-A5BFCE10BE56}"/>
              </a:ext>
            </a:extLst>
          </p:cNvPr>
          <p:cNvSpPr txBox="1"/>
          <p:nvPr/>
        </p:nvSpPr>
        <p:spPr>
          <a:xfrm>
            <a:off x="7328386" y="408910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D2F3401B-772D-2B49-A4AD-F40EA4DD133C}"/>
              </a:ext>
            </a:extLst>
          </p:cNvPr>
          <p:cNvSpPr/>
          <p:nvPr/>
        </p:nvSpPr>
        <p:spPr>
          <a:xfrm>
            <a:off x="6403553" y="1867841"/>
            <a:ext cx="542010" cy="23604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Client</a:t>
            </a:r>
            <a:endParaRPr lang="en-SG" sz="900" dirty="0">
              <a:solidFill>
                <a:srgbClr val="7030A0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FACD03E-BC1D-0840-981E-9DF145AD6D2C}"/>
              </a:ext>
            </a:extLst>
          </p:cNvPr>
          <p:cNvCxnSpPr>
            <a:cxnSpLocks/>
            <a:stCxn id="71" idx="1"/>
            <a:endCxn id="121" idx="3"/>
          </p:cNvCxnSpPr>
          <p:nvPr/>
        </p:nvCxnSpPr>
        <p:spPr>
          <a:xfrm flipH="1">
            <a:off x="2618922" y="4263880"/>
            <a:ext cx="3521877" cy="10071"/>
          </a:xfrm>
          <a:prstGeom prst="line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Decision 96">
            <a:extLst>
              <a:ext uri="{FF2B5EF4-FFF2-40B4-BE49-F238E27FC236}">
                <a16:creationId xmlns:a16="http://schemas.microsoft.com/office/drawing/2014/main" id="{123EEFBF-757B-994E-B2B7-5F8FEE1453FD}"/>
              </a:ext>
            </a:extLst>
          </p:cNvPr>
          <p:cNvSpPr/>
          <p:nvPr/>
        </p:nvSpPr>
        <p:spPr>
          <a:xfrm>
            <a:off x="2382874" y="418726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20B9E77-E719-2545-874E-FB5B92E62832}"/>
              </a:ext>
            </a:extLst>
          </p:cNvPr>
          <p:cNvSpPr txBox="1"/>
          <p:nvPr/>
        </p:nvSpPr>
        <p:spPr>
          <a:xfrm>
            <a:off x="5891653" y="415292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5" name="Flowchart: Decision 96">
            <a:extLst>
              <a:ext uri="{FF2B5EF4-FFF2-40B4-BE49-F238E27FC236}">
                <a16:creationId xmlns:a16="http://schemas.microsoft.com/office/drawing/2014/main" id="{B36C6F75-782D-8140-B232-FCE18F2BE333}"/>
              </a:ext>
            </a:extLst>
          </p:cNvPr>
          <p:cNvSpPr/>
          <p:nvPr/>
        </p:nvSpPr>
        <p:spPr>
          <a:xfrm>
            <a:off x="6956074" y="190090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CEAF487-0294-334F-8185-2EA3323EEED8}"/>
              </a:ext>
            </a:extLst>
          </p:cNvPr>
          <p:cNvCxnSpPr>
            <a:stCxn id="125" idx="3"/>
          </p:cNvCxnSpPr>
          <p:nvPr/>
        </p:nvCxnSpPr>
        <p:spPr>
          <a:xfrm flipV="1">
            <a:off x="7192122" y="1982814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Rectangle 8">
            <a:extLst>
              <a:ext uri="{FF2B5EF4-FFF2-40B4-BE49-F238E27FC236}">
                <a16:creationId xmlns:a16="http://schemas.microsoft.com/office/drawing/2014/main" id="{46F9A291-5244-B343-A1CB-D9BC6D081541}"/>
              </a:ext>
            </a:extLst>
          </p:cNvPr>
          <p:cNvSpPr/>
          <p:nvPr/>
        </p:nvSpPr>
        <p:spPr>
          <a:xfrm>
            <a:off x="7609298" y="180682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Address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129" name="Flowchart: Decision 96">
            <a:extLst>
              <a:ext uri="{FF2B5EF4-FFF2-40B4-BE49-F238E27FC236}">
                <a16:creationId xmlns:a16="http://schemas.microsoft.com/office/drawing/2014/main" id="{80E661A9-019D-E747-9646-17102AE9CE8D}"/>
              </a:ext>
            </a:extLst>
          </p:cNvPr>
          <p:cNvSpPr/>
          <p:nvPr/>
        </p:nvSpPr>
        <p:spPr>
          <a:xfrm rot="5400000">
            <a:off x="6561356" y="214409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F83AF87-F3CB-0849-BBEC-0E6ED67782D3}"/>
              </a:ext>
            </a:extLst>
          </p:cNvPr>
          <p:cNvCxnSpPr>
            <a:stCxn id="129" idx="3"/>
            <a:endCxn id="62" idx="0"/>
          </p:cNvCxnSpPr>
          <p:nvPr/>
        </p:nvCxnSpPr>
        <p:spPr>
          <a:xfrm flipH="1">
            <a:off x="6667770" y="2348808"/>
            <a:ext cx="11610" cy="50925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45C8326-2821-334B-96D3-DFE249903448}"/>
              </a:ext>
            </a:extLst>
          </p:cNvPr>
          <p:cNvSpPr txBox="1"/>
          <p:nvPr/>
        </p:nvSpPr>
        <p:spPr>
          <a:xfrm>
            <a:off x="7414146" y="17533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86B966E-FB77-2A4C-B791-88E4457F1BF6}"/>
              </a:ext>
            </a:extLst>
          </p:cNvPr>
          <p:cNvSpPr txBox="1"/>
          <p:nvPr/>
        </p:nvSpPr>
        <p:spPr>
          <a:xfrm>
            <a:off x="6688922" y="270853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2019-03-06T07:25:55Z</dcterms:modified>
</cp:coreProperties>
</file>