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9" d="100"/>
          <a:sy n="79" d="100"/>
        </p:scale>
        <p:origin x="653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1186183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1549854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900549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1111657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118987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1553541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2011734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118618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1549854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2116665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904236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924137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2011735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2031636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2116666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212084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deletePlace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94285" y="2275417"/>
            <a:ext cx="78396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commit()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768938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844259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920459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6858000" y="1169508"/>
            <a:ext cx="220978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VersionedTravelBuddy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7920608" y="1524000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7848600" y="2540897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cxnSpLocks/>
            <a:endCxn id="41" idx="0"/>
          </p:cNvCxnSpPr>
          <p:nvPr/>
        </p:nvCxnSpPr>
        <p:spPr>
          <a:xfrm>
            <a:off x="5943992" y="2539459"/>
            <a:ext cx="1975611" cy="143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endCxn id="41" idx="2"/>
          </p:cNvCxnSpPr>
          <p:nvPr/>
        </p:nvCxnSpPr>
        <p:spPr>
          <a:xfrm>
            <a:off x="5943992" y="2716246"/>
            <a:ext cx="1975611" cy="143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381000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173671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4867340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447191" y="4339076"/>
            <a:ext cx="7592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commit()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154749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429000" y="3826911"/>
            <a:ext cx="2071319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VersionedTravelBuddy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17996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4602898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4602898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5639655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4872692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276972" y="459934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saveTravelBuddy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677929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38100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173671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202150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475278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202150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957403" y="4917282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indicateModified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143710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4976249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4867340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4712670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37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Niven Ang</cp:lastModifiedBy>
  <cp:revision>63</cp:revision>
  <dcterms:created xsi:type="dcterms:W3CDTF">2016-07-22T14:33:02Z</dcterms:created>
  <dcterms:modified xsi:type="dcterms:W3CDTF">2019-04-15T04:18:11Z</dcterms:modified>
</cp:coreProperties>
</file>