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516" y="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990600" y="152400"/>
            <a:ext cx="6254792" cy="5453576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50083" y="1463009"/>
            <a:ext cx="1169802" cy="38677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46663" y="2106272"/>
            <a:ext cx="1169802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46977" y="892713"/>
            <a:ext cx="1169802" cy="38677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741669" y="1369693"/>
            <a:ext cx="183525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48851" y="1252025"/>
            <a:ext cx="289343" cy="195776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2" name="Rectangle 65"/>
          <p:cNvSpPr/>
          <p:nvPr/>
        </p:nvSpPr>
        <p:spPr>
          <a:xfrm rot="16200000">
            <a:off x="6234603" y="1331220"/>
            <a:ext cx="2819400" cy="441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Logic</a:t>
            </a:r>
            <a:endParaRPr lang="en-SG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46662" y="3368021"/>
            <a:ext cx="1169802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46661" y="2796222"/>
            <a:ext cx="1169802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PlaceListPanel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43880" y="4464918"/>
            <a:ext cx="1400347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ExpandedPlacePanel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40490" y="3708134"/>
            <a:ext cx="1169802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478683" y="1849610"/>
            <a:ext cx="195912" cy="180216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557386" y="2049079"/>
            <a:ext cx="208531" cy="17002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738645" y="2453935"/>
            <a:ext cx="1171648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212410" y="2394055"/>
            <a:ext cx="898481" cy="17002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926510" y="2679954"/>
            <a:ext cx="1470280" cy="1700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533467" y="2633195"/>
            <a:ext cx="1990609" cy="42343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98083" y="892713"/>
            <a:ext cx="825812" cy="386771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910293" y="1447801"/>
            <a:ext cx="1783229" cy="113821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3894274" y="2797755"/>
            <a:ext cx="3149202" cy="44929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419885" y="1447801"/>
            <a:ext cx="2273637" cy="2085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778841" y="1585424"/>
            <a:ext cx="2052305" cy="177705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605698" y="1752395"/>
            <a:ext cx="2392418" cy="17832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5336367" y="-1204107"/>
            <a:ext cx="130713" cy="4043163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744512" y="3655320"/>
            <a:ext cx="1828800" cy="4419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Model</a:t>
            </a:r>
            <a:endParaRPr lang="en-SG" sz="1100" b="1" dirty="0">
              <a:solidFill>
                <a:schemeClr val="tx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77126" y="1959725"/>
            <a:ext cx="1219824" cy="37091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523198" y="1329659"/>
            <a:ext cx="289343" cy="195776"/>
          </a:xfrm>
          <a:prstGeom prst="triangle">
            <a:avLst>
              <a:gd name="adj" fmla="val 52926"/>
            </a:avLst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676337" y="1086099"/>
            <a:ext cx="570641" cy="24356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379545" y="2226920"/>
            <a:ext cx="556194" cy="1620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409716" y="954551"/>
            <a:ext cx="790556" cy="177705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45" idx="2"/>
            <a:endCxn id="37" idx="1"/>
          </p:cNvCxnSpPr>
          <p:nvPr/>
        </p:nvCxnSpPr>
        <p:spPr>
          <a:xfrm rot="16200000" flipH="1">
            <a:off x="3444701" y="4197823"/>
            <a:ext cx="286041" cy="51231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064740" y="1299525"/>
            <a:ext cx="1480506" cy="177705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576183" y="1481917"/>
            <a:ext cx="245296" cy="18577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426278" y="1592509"/>
            <a:ext cx="3982419" cy="5992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585708" y="3301259"/>
            <a:ext cx="245296" cy="1785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>
            <a:off x="5258836" y="4079519"/>
            <a:ext cx="2164470" cy="51748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1AF5F877-3EB7-4E68-B2AB-D87A5C5CCA3D}"/>
              </a:ext>
            </a:extLst>
          </p:cNvPr>
          <p:cNvSpPr/>
          <p:nvPr/>
        </p:nvSpPr>
        <p:spPr>
          <a:xfrm>
            <a:off x="2746661" y="4046793"/>
            <a:ext cx="1169802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RightParentPanel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63">
            <a:extLst>
              <a:ext uri="{FF2B5EF4-FFF2-40B4-BE49-F238E27FC236}">
                <a16:creationId xmlns:a16="http://schemas.microsoft.com/office/drawing/2014/main" id="{966A8F91-0DF8-42FC-BA4A-B0029A6371F1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2306971" y="3739188"/>
            <a:ext cx="709356" cy="1700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11">
            <a:extLst>
              <a:ext uri="{FF2B5EF4-FFF2-40B4-BE49-F238E27FC236}">
                <a16:creationId xmlns:a16="http://schemas.microsoft.com/office/drawing/2014/main" id="{F3F4D06E-7067-44AD-9184-A518CB020802}"/>
              </a:ext>
            </a:extLst>
          </p:cNvPr>
          <p:cNvSpPr/>
          <p:nvPr/>
        </p:nvSpPr>
        <p:spPr>
          <a:xfrm>
            <a:off x="4130827" y="3129993"/>
            <a:ext cx="1113400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PlaceCard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D735BB94-6629-4493-8536-8FC3C75EBC74}"/>
              </a:ext>
            </a:extLst>
          </p:cNvPr>
          <p:cNvCxnSpPr>
            <a:cxnSpLocks/>
            <a:stCxn id="36" idx="2"/>
            <a:endCxn id="49" idx="1"/>
          </p:cNvCxnSpPr>
          <p:nvPr/>
        </p:nvCxnSpPr>
        <p:spPr>
          <a:xfrm rot="16200000" flipH="1">
            <a:off x="3630351" y="2761601"/>
            <a:ext cx="201687" cy="7992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Freeform 117">
            <a:extLst>
              <a:ext uri="{FF2B5EF4-FFF2-40B4-BE49-F238E27FC236}">
                <a16:creationId xmlns:a16="http://schemas.microsoft.com/office/drawing/2014/main" id="{296B990B-57E4-470D-8EE3-EC72132B08B8}"/>
              </a:ext>
            </a:extLst>
          </p:cNvPr>
          <p:cNvSpPr/>
          <p:nvPr/>
        </p:nvSpPr>
        <p:spPr>
          <a:xfrm flipV="1">
            <a:off x="5238053" y="3273957"/>
            <a:ext cx="2199861" cy="59989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id="{FE3258DC-0AB6-41B3-A71B-EF8E40E35BB7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3916464" y="3573688"/>
            <a:ext cx="1777061" cy="605190"/>
          </a:xfrm>
          <a:prstGeom prst="bentConnector3">
            <a:avLst>
              <a:gd name="adj1" fmla="val 161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11">
            <a:extLst>
              <a:ext uri="{FF2B5EF4-FFF2-40B4-BE49-F238E27FC236}">
                <a16:creationId xmlns:a16="http://schemas.microsoft.com/office/drawing/2014/main" id="{AD0FD51F-F80D-4D4C-ACAB-0D02CD98D100}"/>
              </a:ext>
            </a:extLst>
          </p:cNvPr>
          <p:cNvSpPr/>
          <p:nvPr/>
        </p:nvSpPr>
        <p:spPr>
          <a:xfrm>
            <a:off x="3850274" y="4790717"/>
            <a:ext cx="1400347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ChartListPanel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2513FE4D-8ADC-45CA-8CE2-9E401007B88B}"/>
              </a:ext>
            </a:extLst>
          </p:cNvPr>
          <p:cNvCxnSpPr>
            <a:cxnSpLocks/>
            <a:stCxn id="16" idx="3"/>
            <a:endCxn id="58" idx="3"/>
          </p:cNvCxnSpPr>
          <p:nvPr/>
        </p:nvCxnSpPr>
        <p:spPr>
          <a:xfrm rot="5400000">
            <a:off x="3734572" y="2963851"/>
            <a:ext cx="3475001" cy="44290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136">
            <a:extLst>
              <a:ext uri="{FF2B5EF4-FFF2-40B4-BE49-F238E27FC236}">
                <a16:creationId xmlns:a16="http://schemas.microsoft.com/office/drawing/2014/main" id="{8C3C08FE-5E1C-4BC7-B686-BB455CE70DD8}"/>
              </a:ext>
            </a:extLst>
          </p:cNvPr>
          <p:cNvCxnSpPr>
            <a:cxnSpLocks/>
            <a:stCxn id="45" idx="2"/>
            <a:endCxn id="58" idx="1"/>
          </p:cNvCxnSpPr>
          <p:nvPr/>
        </p:nvCxnSpPr>
        <p:spPr>
          <a:xfrm rot="16200000" flipH="1">
            <a:off x="3284998" y="4357526"/>
            <a:ext cx="611840" cy="5187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Freeform 117">
            <a:extLst>
              <a:ext uri="{FF2B5EF4-FFF2-40B4-BE49-F238E27FC236}">
                <a16:creationId xmlns:a16="http://schemas.microsoft.com/office/drawing/2014/main" id="{531F9DF6-FDC6-41FE-834D-B3A556B39A3E}"/>
              </a:ext>
            </a:extLst>
          </p:cNvPr>
          <p:cNvSpPr/>
          <p:nvPr/>
        </p:nvSpPr>
        <p:spPr>
          <a:xfrm>
            <a:off x="5250620" y="4294556"/>
            <a:ext cx="2168985" cy="61184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11">
            <a:extLst>
              <a:ext uri="{FF2B5EF4-FFF2-40B4-BE49-F238E27FC236}">
                <a16:creationId xmlns:a16="http://schemas.microsoft.com/office/drawing/2014/main" id="{9896F569-75DA-4420-9D21-4E01A116D5F5}"/>
              </a:ext>
            </a:extLst>
          </p:cNvPr>
          <p:cNvSpPr/>
          <p:nvPr/>
        </p:nvSpPr>
        <p:spPr>
          <a:xfrm>
            <a:off x="4953434" y="5154979"/>
            <a:ext cx="1400347" cy="2641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ChartCard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7" name="Elbow Connector 136">
            <a:extLst>
              <a:ext uri="{FF2B5EF4-FFF2-40B4-BE49-F238E27FC236}">
                <a16:creationId xmlns:a16="http://schemas.microsoft.com/office/drawing/2014/main" id="{F6B64D5E-B5C5-49FD-9B69-2A7E1678FABA}"/>
              </a:ext>
            </a:extLst>
          </p:cNvPr>
          <p:cNvCxnSpPr>
            <a:cxnSpLocks/>
            <a:stCxn id="58" idx="2"/>
            <a:endCxn id="65" idx="1"/>
          </p:cNvCxnSpPr>
          <p:nvPr/>
        </p:nvCxnSpPr>
        <p:spPr>
          <a:xfrm rot="16200000" flipH="1">
            <a:off x="4635852" y="4969482"/>
            <a:ext cx="232178" cy="40298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Freeform 117">
            <a:extLst>
              <a:ext uri="{FF2B5EF4-FFF2-40B4-BE49-F238E27FC236}">
                <a16:creationId xmlns:a16="http://schemas.microsoft.com/office/drawing/2014/main" id="{9C3EE9D2-7979-432C-9A2D-D214EBAA5DB6}"/>
              </a:ext>
            </a:extLst>
          </p:cNvPr>
          <p:cNvSpPr/>
          <p:nvPr/>
        </p:nvSpPr>
        <p:spPr>
          <a:xfrm>
            <a:off x="6353779" y="4495801"/>
            <a:ext cx="1084135" cy="79126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4A481-EDED-4C58-937A-323ECCC0AB53}"/>
              </a:ext>
            </a:extLst>
          </p:cNvPr>
          <p:cNvCxnSpPr>
            <a:cxnSpLocks/>
            <a:stCxn id="119" idx="0"/>
          </p:cNvCxnSpPr>
          <p:nvPr/>
        </p:nvCxnSpPr>
        <p:spPr>
          <a:xfrm flipH="1">
            <a:off x="577821" y="2145180"/>
            <a:ext cx="923762" cy="0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2019-04-15T04:23:10Z</dcterms:modified>
</cp:coreProperties>
</file>