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/>
    <p:restoredTop sz="94633"/>
  </p:normalViewPr>
  <p:slideViewPr>
    <p:cSldViewPr showGuides="1">
      <p:cViewPr varScale="1">
        <p:scale>
          <a:sx n="121" d="100"/>
          <a:sy n="121" d="100"/>
        </p:scale>
        <p:origin x="1344" y="5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AB0EDBB-E963-4D03-9111-F273D7CBFFF8}"/>
              </a:ext>
            </a:extLst>
          </p:cNvPr>
          <p:cNvCxnSpPr>
            <a:cxnSpLocks/>
            <a:stCxn id="50" idx="2"/>
            <a:endCxn id="46" idx="1"/>
          </p:cNvCxnSpPr>
          <p:nvPr/>
        </p:nvCxnSpPr>
        <p:spPr>
          <a:xfrm rot="16200000" flipH="1">
            <a:off x="1950011" y="3133646"/>
            <a:ext cx="150225" cy="57848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2314365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ChartBook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4290168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RatingChartList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761205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997253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841636" y="3347776"/>
            <a:ext cx="95798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RatingChart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446419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682467" y="35174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lowchart: Decision 96"/>
          <p:cNvSpPr/>
          <p:nvPr/>
        </p:nvSpPr>
        <p:spPr>
          <a:xfrm>
            <a:off x="6814565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485013" y="3380689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050613" y="3523581"/>
            <a:ext cx="434400" cy="102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483229" y="3735063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Total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050613" y="3524601"/>
            <a:ext cx="432616" cy="35335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050188" y="33280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63215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283831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CountryChartList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3997253" y="2839463"/>
            <a:ext cx="286578" cy="685138"/>
          </a:xfrm>
          <a:prstGeom prst="bentConnector3">
            <a:avLst>
              <a:gd name="adj1" fmla="val 2327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035774" y="26302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C8ED8B0D-FBE7-4110-A5A8-CAEFD1069535}"/>
              </a:ext>
            </a:extLst>
          </p:cNvPr>
          <p:cNvSpPr/>
          <p:nvPr/>
        </p:nvSpPr>
        <p:spPr>
          <a:xfrm>
            <a:off x="4289450" y="40687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YearChartList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29">
            <a:extLst>
              <a:ext uri="{FF2B5EF4-FFF2-40B4-BE49-F238E27FC236}">
                <a16:creationId xmlns:a16="http://schemas.microsoft.com/office/drawing/2014/main" id="{39E4FB77-BC52-4651-A1FA-D4C32440C1D7}"/>
              </a:ext>
            </a:extLst>
          </p:cNvPr>
          <p:cNvCxnSpPr>
            <a:cxnSpLocks/>
            <a:stCxn id="51" idx="3"/>
            <a:endCxn id="35" idx="1"/>
          </p:cNvCxnSpPr>
          <p:nvPr/>
        </p:nvCxnSpPr>
        <p:spPr>
          <a:xfrm>
            <a:off x="3997253" y="3524601"/>
            <a:ext cx="292197" cy="717550"/>
          </a:xfrm>
          <a:prstGeom prst="bentConnector3">
            <a:avLst>
              <a:gd name="adj1" fmla="val 2378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1BB63EB-DEE9-4642-8C7E-8FF75B40AAF6}"/>
              </a:ext>
            </a:extLst>
          </p:cNvPr>
          <p:cNvSpPr txBox="1"/>
          <p:nvPr/>
        </p:nvSpPr>
        <p:spPr>
          <a:xfrm>
            <a:off x="4040649" y="43086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CDFA9653-CD15-46B4-87C2-250B2A12FFE0}"/>
              </a:ext>
            </a:extLst>
          </p:cNvPr>
          <p:cNvSpPr/>
          <p:nvPr/>
        </p:nvSpPr>
        <p:spPr>
          <a:xfrm>
            <a:off x="5844429" y="4054604"/>
            <a:ext cx="95798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YearChart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3" name="Flowchart: Decision 96">
            <a:extLst>
              <a:ext uri="{FF2B5EF4-FFF2-40B4-BE49-F238E27FC236}">
                <a16:creationId xmlns:a16="http://schemas.microsoft.com/office/drawing/2014/main" id="{15E7B58E-6A5D-46AC-BA2C-E28E78279624}"/>
              </a:ext>
            </a:extLst>
          </p:cNvPr>
          <p:cNvSpPr/>
          <p:nvPr/>
        </p:nvSpPr>
        <p:spPr>
          <a:xfrm>
            <a:off x="5448395" y="414159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4" name="Elbow Connector 63">
            <a:extLst>
              <a:ext uri="{FF2B5EF4-FFF2-40B4-BE49-F238E27FC236}">
                <a16:creationId xmlns:a16="http://schemas.microsoft.com/office/drawing/2014/main" id="{50823C1A-DF05-49BA-983F-170542B39472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5684443" y="4227984"/>
            <a:ext cx="159986" cy="29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98E395B-C4CB-4BAB-B51A-BF237DDB8664}"/>
              </a:ext>
            </a:extLst>
          </p:cNvPr>
          <p:cNvSpPr txBox="1"/>
          <p:nvPr/>
        </p:nvSpPr>
        <p:spPr>
          <a:xfrm>
            <a:off x="5665953" y="43086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8" name="Rectangle 8">
            <a:extLst>
              <a:ext uri="{FF2B5EF4-FFF2-40B4-BE49-F238E27FC236}">
                <a16:creationId xmlns:a16="http://schemas.microsoft.com/office/drawing/2014/main" id="{095172D5-3FA7-4097-9CCE-BFAC227D8868}"/>
              </a:ext>
            </a:extLst>
          </p:cNvPr>
          <p:cNvSpPr/>
          <p:nvPr/>
        </p:nvSpPr>
        <p:spPr>
          <a:xfrm>
            <a:off x="5849279" y="2685372"/>
            <a:ext cx="95033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CountryChart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0" name="Flowchart: Decision 96">
            <a:extLst>
              <a:ext uri="{FF2B5EF4-FFF2-40B4-BE49-F238E27FC236}">
                <a16:creationId xmlns:a16="http://schemas.microsoft.com/office/drawing/2014/main" id="{76ABF3D3-1B3D-4715-A20D-D03CAA9A6A50}"/>
              </a:ext>
            </a:extLst>
          </p:cNvPr>
          <p:cNvSpPr/>
          <p:nvPr/>
        </p:nvSpPr>
        <p:spPr>
          <a:xfrm>
            <a:off x="5454063" y="276837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5" name="Elbow Connector 63">
            <a:extLst>
              <a:ext uri="{FF2B5EF4-FFF2-40B4-BE49-F238E27FC236}">
                <a16:creationId xmlns:a16="http://schemas.microsoft.com/office/drawing/2014/main" id="{F2193D94-4580-4A15-81FE-7FA12F1E2E78}"/>
              </a:ext>
            </a:extLst>
          </p:cNvPr>
          <p:cNvCxnSpPr>
            <a:cxnSpLocks/>
            <a:stCxn id="60" idx="3"/>
            <a:endCxn id="58" idx="1"/>
          </p:cNvCxnSpPr>
          <p:nvPr/>
        </p:nvCxnSpPr>
        <p:spPr>
          <a:xfrm>
            <a:off x="5690111" y="2855061"/>
            <a:ext cx="159168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53FB386-4D04-4713-A009-D747FD17DA10}"/>
              </a:ext>
            </a:extLst>
          </p:cNvPr>
          <p:cNvSpPr txBox="1"/>
          <p:nvPr/>
        </p:nvSpPr>
        <p:spPr>
          <a:xfrm>
            <a:off x="5670859" y="292522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Flowchart: Decision 96">
            <a:extLst>
              <a:ext uri="{FF2B5EF4-FFF2-40B4-BE49-F238E27FC236}">
                <a16:creationId xmlns:a16="http://schemas.microsoft.com/office/drawing/2014/main" id="{47C46F5E-8454-4651-891D-E773E7D7E56A}"/>
              </a:ext>
            </a:extLst>
          </p:cNvPr>
          <p:cNvSpPr/>
          <p:nvPr/>
        </p:nvSpPr>
        <p:spPr>
          <a:xfrm>
            <a:off x="6814565" y="414159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1FB881A3-DE31-4D26-ADC6-76738DF77EB2}"/>
              </a:ext>
            </a:extLst>
          </p:cNvPr>
          <p:cNvSpPr/>
          <p:nvPr/>
        </p:nvSpPr>
        <p:spPr>
          <a:xfrm>
            <a:off x="7483229" y="4078309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80">
            <a:extLst>
              <a:ext uri="{FF2B5EF4-FFF2-40B4-BE49-F238E27FC236}">
                <a16:creationId xmlns:a16="http://schemas.microsoft.com/office/drawing/2014/main" id="{B1D68137-E10F-4BE6-BD47-B8C7344DE553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 flipV="1">
            <a:off x="7050613" y="4221201"/>
            <a:ext cx="432616" cy="707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Rectangle 8">
            <a:extLst>
              <a:ext uri="{FF2B5EF4-FFF2-40B4-BE49-F238E27FC236}">
                <a16:creationId xmlns:a16="http://schemas.microsoft.com/office/drawing/2014/main" id="{C82F1607-CD98-4678-9F5A-E75307BFE88C}"/>
              </a:ext>
            </a:extLst>
          </p:cNvPr>
          <p:cNvSpPr/>
          <p:nvPr/>
        </p:nvSpPr>
        <p:spPr>
          <a:xfrm>
            <a:off x="7485014" y="4413805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Total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83">
            <a:extLst>
              <a:ext uri="{FF2B5EF4-FFF2-40B4-BE49-F238E27FC236}">
                <a16:creationId xmlns:a16="http://schemas.microsoft.com/office/drawing/2014/main" id="{0ECC1D25-1EEA-41F8-B278-D70762E75BCF}"/>
              </a:ext>
            </a:extLst>
          </p:cNvPr>
          <p:cNvCxnSpPr>
            <a:cxnSpLocks/>
            <a:stCxn id="70" idx="3"/>
            <a:endCxn id="75" idx="1"/>
          </p:cNvCxnSpPr>
          <p:nvPr/>
        </p:nvCxnSpPr>
        <p:spPr>
          <a:xfrm>
            <a:off x="7050613" y="4228280"/>
            <a:ext cx="434401" cy="3284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Flowchart: Decision 96">
            <a:extLst>
              <a:ext uri="{FF2B5EF4-FFF2-40B4-BE49-F238E27FC236}">
                <a16:creationId xmlns:a16="http://schemas.microsoft.com/office/drawing/2014/main" id="{0C3623EC-3A04-4F22-B21E-A1E22ED97B20}"/>
              </a:ext>
            </a:extLst>
          </p:cNvPr>
          <p:cNvSpPr/>
          <p:nvPr/>
        </p:nvSpPr>
        <p:spPr>
          <a:xfrm>
            <a:off x="6799616" y="277021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AD106EA7-B650-4E11-A735-E45C21CFCE3A}"/>
              </a:ext>
            </a:extLst>
          </p:cNvPr>
          <p:cNvSpPr/>
          <p:nvPr/>
        </p:nvSpPr>
        <p:spPr>
          <a:xfrm>
            <a:off x="7470064" y="2705089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CountryCode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0">
            <a:extLst>
              <a:ext uri="{FF2B5EF4-FFF2-40B4-BE49-F238E27FC236}">
                <a16:creationId xmlns:a16="http://schemas.microsoft.com/office/drawing/2014/main" id="{E78A019C-C92F-4A5F-B640-BBD3CA6C0256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 flipV="1">
            <a:off x="7035664" y="2847981"/>
            <a:ext cx="434400" cy="89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F6678233-4332-42CE-B5A0-4C18D561BB26}"/>
              </a:ext>
            </a:extLst>
          </p:cNvPr>
          <p:cNvSpPr/>
          <p:nvPr/>
        </p:nvSpPr>
        <p:spPr>
          <a:xfrm>
            <a:off x="7470064" y="3040585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Total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Elbow Connector 83">
            <a:extLst>
              <a:ext uri="{FF2B5EF4-FFF2-40B4-BE49-F238E27FC236}">
                <a16:creationId xmlns:a16="http://schemas.microsoft.com/office/drawing/2014/main" id="{87BFD475-BE2C-4A1C-9448-16B11855D136}"/>
              </a:ext>
            </a:extLst>
          </p:cNvPr>
          <p:cNvCxnSpPr>
            <a:cxnSpLocks/>
            <a:stCxn id="82" idx="3"/>
            <a:endCxn id="89" idx="1"/>
          </p:cNvCxnSpPr>
          <p:nvPr/>
        </p:nvCxnSpPr>
        <p:spPr>
          <a:xfrm>
            <a:off x="7035664" y="2856906"/>
            <a:ext cx="434400" cy="32657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0" name="Rectangle 8">
            <a:extLst>
              <a:ext uri="{FF2B5EF4-FFF2-40B4-BE49-F238E27FC236}">
                <a16:creationId xmlns:a16="http://schemas.microsoft.com/office/drawing/2014/main" id="{C48536CF-F7DA-49E0-A083-C6ABD5EA2E51}"/>
              </a:ext>
            </a:extLst>
          </p:cNvPr>
          <p:cNvSpPr/>
          <p:nvPr/>
        </p:nvSpPr>
        <p:spPr>
          <a:xfrm>
            <a:off x="990600" y="1981200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 TravelBuddy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07C34A10-43D2-4EFB-A380-19517E82B081}"/>
              </a:ext>
            </a:extLst>
          </p:cNvPr>
          <p:cNvSpPr/>
          <p:nvPr/>
        </p:nvSpPr>
        <p:spPr>
          <a:xfrm>
            <a:off x="1157396" y="276991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UniquePlaceList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8" name="Flowchart: Decision 96">
            <a:extLst>
              <a:ext uri="{FF2B5EF4-FFF2-40B4-BE49-F238E27FC236}">
                <a16:creationId xmlns:a16="http://schemas.microsoft.com/office/drawing/2014/main" id="{5076038A-5F6A-46BF-8FA5-345EBD90B63A}"/>
              </a:ext>
            </a:extLst>
          </p:cNvPr>
          <p:cNvSpPr/>
          <p:nvPr/>
        </p:nvSpPr>
        <p:spPr>
          <a:xfrm>
            <a:off x="1617857" y="2322947"/>
            <a:ext cx="236048" cy="247875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1B0FD2-0CA4-424E-93CB-8CE33DED1A80}"/>
              </a:ext>
            </a:extLst>
          </p:cNvPr>
          <p:cNvSpPr txBox="1"/>
          <p:nvPr/>
        </p:nvSpPr>
        <p:spPr>
          <a:xfrm>
            <a:off x="1517224" y="25840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52B5633-16F6-434E-A928-6C57F59A04D0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1735881" y="2570822"/>
            <a:ext cx="0" cy="19909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Flowchart: Decision 96">
            <a:extLst>
              <a:ext uri="{FF2B5EF4-FFF2-40B4-BE49-F238E27FC236}">
                <a16:creationId xmlns:a16="http://schemas.microsoft.com/office/drawing/2014/main" id="{CB0C834D-86B3-4614-97CD-3B869C6613EA}"/>
              </a:ext>
            </a:extLst>
          </p:cNvPr>
          <p:cNvSpPr/>
          <p:nvPr/>
        </p:nvSpPr>
        <p:spPr>
          <a:xfrm>
            <a:off x="1617857" y="3129866"/>
            <a:ext cx="236048" cy="21791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9" name="Octagon 58">
            <a:extLst>
              <a:ext uri="{FF2B5EF4-FFF2-40B4-BE49-F238E27FC236}">
                <a16:creationId xmlns:a16="http://schemas.microsoft.com/office/drawing/2014/main" id="{41C59184-3F4C-4CAC-9E57-6C4C90678602}"/>
              </a:ext>
            </a:extLst>
          </p:cNvPr>
          <p:cNvSpPr/>
          <p:nvPr/>
        </p:nvSpPr>
        <p:spPr>
          <a:xfrm>
            <a:off x="2229160" y="1638300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7" name="Octagon 66">
            <a:extLst>
              <a:ext uri="{FF2B5EF4-FFF2-40B4-BE49-F238E27FC236}">
                <a16:creationId xmlns:a16="http://schemas.microsoft.com/office/drawing/2014/main" id="{AC51A933-CC72-41F9-A03B-2C17454C9B25}"/>
              </a:ext>
            </a:extLst>
          </p:cNvPr>
          <p:cNvSpPr/>
          <p:nvPr/>
        </p:nvSpPr>
        <p:spPr>
          <a:xfrm>
            <a:off x="2229160" y="2452591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8" name="Octagon 67">
            <a:extLst>
              <a:ext uri="{FF2B5EF4-FFF2-40B4-BE49-F238E27FC236}">
                <a16:creationId xmlns:a16="http://schemas.microsoft.com/office/drawing/2014/main" id="{44A2842C-1E44-4FDE-9833-DCE3D62089A6}"/>
              </a:ext>
            </a:extLst>
          </p:cNvPr>
          <p:cNvSpPr/>
          <p:nvPr/>
        </p:nvSpPr>
        <p:spPr>
          <a:xfrm>
            <a:off x="1782495" y="3604155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1" name="Octagon 70">
            <a:extLst>
              <a:ext uri="{FF2B5EF4-FFF2-40B4-BE49-F238E27FC236}">
                <a16:creationId xmlns:a16="http://schemas.microsoft.com/office/drawing/2014/main" id="{4513B15F-85CE-41F6-9B52-6E10EBB1B263}"/>
              </a:ext>
            </a:extLst>
          </p:cNvPr>
          <p:cNvSpPr/>
          <p:nvPr/>
        </p:nvSpPr>
        <p:spPr>
          <a:xfrm>
            <a:off x="3692966" y="2948067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2" name="Octagon 71">
            <a:extLst>
              <a:ext uri="{FF2B5EF4-FFF2-40B4-BE49-F238E27FC236}">
                <a16:creationId xmlns:a16="http://schemas.microsoft.com/office/drawing/2014/main" id="{869B90C0-62BC-4BFE-B022-79C3487806CF}"/>
              </a:ext>
            </a:extLst>
          </p:cNvPr>
          <p:cNvSpPr/>
          <p:nvPr/>
        </p:nvSpPr>
        <p:spPr>
          <a:xfrm>
            <a:off x="5505843" y="2415000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3" name="Rectangle 62">
            <a:extLst>
              <a:ext uri="{FF2B5EF4-FFF2-40B4-BE49-F238E27FC236}">
                <a16:creationId xmlns:a16="http://schemas.microsoft.com/office/drawing/2014/main" id="{91C063D4-6481-40C3-B43D-93EDAA91D53E}"/>
              </a:ext>
            </a:extLst>
          </p:cNvPr>
          <p:cNvSpPr/>
          <p:nvPr/>
        </p:nvSpPr>
        <p:spPr>
          <a:xfrm>
            <a:off x="1189062" y="12006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56">
            <a:extLst>
              <a:ext uri="{FF2B5EF4-FFF2-40B4-BE49-F238E27FC236}">
                <a16:creationId xmlns:a16="http://schemas.microsoft.com/office/drawing/2014/main" id="{1F54110A-F9FC-4F12-A279-F681E25993E5}"/>
              </a:ext>
            </a:extLst>
          </p:cNvPr>
          <p:cNvCxnSpPr>
            <a:cxnSpLocks/>
            <a:stCxn id="98" idx="2"/>
            <a:endCxn id="40" idx="0"/>
          </p:cNvCxnSpPr>
          <p:nvPr/>
        </p:nvCxnSpPr>
        <p:spPr>
          <a:xfrm rot="5400000">
            <a:off x="1635370" y="1879015"/>
            <a:ext cx="202696" cy="167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Flowchart: Decision 96">
            <a:extLst>
              <a:ext uri="{FF2B5EF4-FFF2-40B4-BE49-F238E27FC236}">
                <a16:creationId xmlns:a16="http://schemas.microsoft.com/office/drawing/2014/main" id="{91DEF679-9058-4787-9A4F-C5402E8EFEDC}"/>
              </a:ext>
            </a:extLst>
          </p:cNvPr>
          <p:cNvSpPr/>
          <p:nvPr/>
        </p:nvSpPr>
        <p:spPr>
          <a:xfrm>
            <a:off x="1619531" y="1560594"/>
            <a:ext cx="236048" cy="21791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762215D-77FF-43B3-8DCB-A031A9BE447E}"/>
              </a:ext>
            </a:extLst>
          </p:cNvPr>
          <p:cNvSpPr txBox="1"/>
          <p:nvPr/>
        </p:nvSpPr>
        <p:spPr>
          <a:xfrm>
            <a:off x="1517223" y="179530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Octagon 100">
            <a:extLst>
              <a:ext uri="{FF2B5EF4-FFF2-40B4-BE49-F238E27FC236}">
                <a16:creationId xmlns:a16="http://schemas.microsoft.com/office/drawing/2014/main" id="{1630157E-317C-4B5C-969B-F3B0925D86DB}"/>
              </a:ext>
            </a:extLst>
          </p:cNvPr>
          <p:cNvSpPr/>
          <p:nvPr/>
        </p:nvSpPr>
        <p:spPr>
          <a:xfrm>
            <a:off x="5499558" y="3092085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2" name="Octagon 101">
            <a:extLst>
              <a:ext uri="{FF2B5EF4-FFF2-40B4-BE49-F238E27FC236}">
                <a16:creationId xmlns:a16="http://schemas.microsoft.com/office/drawing/2014/main" id="{D0DA1C94-EB74-4BC3-9327-85124777C137}"/>
              </a:ext>
            </a:extLst>
          </p:cNvPr>
          <p:cNvSpPr/>
          <p:nvPr/>
        </p:nvSpPr>
        <p:spPr>
          <a:xfrm>
            <a:off x="5504519" y="3784457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3" name="Octagon 102">
            <a:extLst>
              <a:ext uri="{FF2B5EF4-FFF2-40B4-BE49-F238E27FC236}">
                <a16:creationId xmlns:a16="http://schemas.microsoft.com/office/drawing/2014/main" id="{91AA6C10-7323-4E85-84D8-79EE05A354E5}"/>
              </a:ext>
            </a:extLst>
          </p:cNvPr>
          <p:cNvSpPr/>
          <p:nvPr/>
        </p:nvSpPr>
        <p:spPr>
          <a:xfrm>
            <a:off x="6814424" y="2403901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4" name="Octagon 103">
            <a:extLst>
              <a:ext uri="{FF2B5EF4-FFF2-40B4-BE49-F238E27FC236}">
                <a16:creationId xmlns:a16="http://schemas.microsoft.com/office/drawing/2014/main" id="{90490FFC-1F1A-4D37-9986-50B48D831971}"/>
              </a:ext>
            </a:extLst>
          </p:cNvPr>
          <p:cNvSpPr/>
          <p:nvPr/>
        </p:nvSpPr>
        <p:spPr>
          <a:xfrm>
            <a:off x="6814424" y="3095775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5" name="Octagon 104">
            <a:extLst>
              <a:ext uri="{FF2B5EF4-FFF2-40B4-BE49-F238E27FC236}">
                <a16:creationId xmlns:a16="http://schemas.microsoft.com/office/drawing/2014/main" id="{66B0E8B5-4623-4D7B-848C-3B6B53E0DF5A}"/>
              </a:ext>
            </a:extLst>
          </p:cNvPr>
          <p:cNvSpPr/>
          <p:nvPr/>
        </p:nvSpPr>
        <p:spPr>
          <a:xfrm>
            <a:off x="6819194" y="3773863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2019-04-13T06:13:21Z</dcterms:modified>
</cp:coreProperties>
</file>