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howGuides="1">
      <p:cViewPr>
        <p:scale>
          <a:sx n="90" d="100"/>
          <a:sy n="90" d="100"/>
        </p:scale>
        <p:origin x="2214" y="432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975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3/29/2019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65"/>
          <p:cNvSpPr/>
          <p:nvPr/>
        </p:nvSpPr>
        <p:spPr>
          <a:xfrm>
            <a:off x="-2467895" y="700651"/>
            <a:ext cx="12545603" cy="5160741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95A8727-9832-4EAD-BFE9-59C4FDF1163E}"/>
              </a:ext>
            </a:extLst>
          </p:cNvPr>
          <p:cNvCxnSpPr>
            <a:cxnSpLocks/>
          </p:cNvCxnSpPr>
          <p:nvPr/>
        </p:nvCxnSpPr>
        <p:spPr>
          <a:xfrm>
            <a:off x="6530932" y="2887600"/>
            <a:ext cx="7135" cy="2327972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" name="Rectangle 62"/>
          <p:cNvSpPr/>
          <p:nvPr/>
        </p:nvSpPr>
        <p:spPr>
          <a:xfrm>
            <a:off x="-2151736" y="1117528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-1423923" y="1481201"/>
            <a:ext cx="1" cy="392899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" name="Rectangle 5"/>
          <p:cNvSpPr/>
          <p:nvPr/>
        </p:nvSpPr>
        <p:spPr>
          <a:xfrm>
            <a:off x="-1495931" y="1831895"/>
            <a:ext cx="147888" cy="338367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6" name="Rectangle 62"/>
          <p:cNvSpPr/>
          <p:nvPr/>
        </p:nvSpPr>
        <p:spPr>
          <a:xfrm>
            <a:off x="402306" y="996604"/>
            <a:ext cx="1278066" cy="467684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:TravelBuddyParser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>
          <a:xfrm>
            <a:off x="1015705" y="1481199"/>
            <a:ext cx="39117" cy="210175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21" name="Rectangle 20"/>
          <p:cNvSpPr/>
          <p:nvPr/>
        </p:nvSpPr>
        <p:spPr>
          <a:xfrm>
            <a:off x="3830595" y="2548087"/>
            <a:ext cx="126487" cy="8132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18" name="Rectangle 17"/>
          <p:cNvSpPr/>
          <p:nvPr/>
        </p:nvSpPr>
        <p:spPr>
          <a:xfrm>
            <a:off x="911139" y="1868170"/>
            <a:ext cx="231861" cy="161270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0" name="Straight Connector 19"/>
          <p:cNvCxnSpPr>
            <a:cxnSpLocks/>
            <a:stCxn id="55" idx="2"/>
          </p:cNvCxnSpPr>
          <p:nvPr/>
        </p:nvCxnSpPr>
        <p:spPr>
          <a:xfrm flipH="1">
            <a:off x="3888418" y="2299468"/>
            <a:ext cx="3862" cy="118140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-2615781" y="1835581"/>
            <a:ext cx="1119851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-3407830" y="1619681"/>
            <a:ext cx="184729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execute(“search Singapore”)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 flipV="1">
            <a:off x="1096096" y="1980739"/>
            <a:ext cx="2040652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872503" y="3641605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34" name="Straight Arrow Connector 33"/>
          <p:cNvCxnSpPr>
            <a:cxnSpLocks/>
          </p:cNvCxnSpPr>
          <p:nvPr/>
        </p:nvCxnSpPr>
        <p:spPr>
          <a:xfrm>
            <a:off x="3939942" y="2971800"/>
            <a:ext cx="2560230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1135329" y="3344851"/>
            <a:ext cx="2686197" cy="7217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-2691982" y="5105400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-1277288" y="1657754"/>
            <a:ext cx="220735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r>
              <a:rPr lang="en-US" dirty="0"/>
              <a:t>(“search …””)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-2572622" y="4889956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1153379" y="2604807"/>
            <a:ext cx="2704661" cy="1452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2"/>
          <p:cNvSpPr/>
          <p:nvPr/>
        </p:nvSpPr>
        <p:spPr>
          <a:xfrm>
            <a:off x="3136748" y="1600200"/>
            <a:ext cx="1570026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CommandParser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916E2E-195A-4DC8-B025-B05FA87E6796}"/>
              </a:ext>
            </a:extLst>
          </p:cNvPr>
          <p:cNvCxnSpPr>
            <a:cxnSpLocks/>
          </p:cNvCxnSpPr>
          <p:nvPr/>
        </p:nvCxnSpPr>
        <p:spPr>
          <a:xfrm>
            <a:off x="-1351915" y="3901416"/>
            <a:ext cx="9975740" cy="214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881596E-177C-4FDC-8E60-CAB90B3D5FAB}"/>
              </a:ext>
            </a:extLst>
          </p:cNvPr>
          <p:cNvCxnSpPr>
            <a:cxnSpLocks/>
          </p:cNvCxnSpPr>
          <p:nvPr/>
        </p:nvCxnSpPr>
        <p:spPr>
          <a:xfrm>
            <a:off x="-1326635" y="1904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C9F21BC-13A9-471F-825A-2621FD36355F}"/>
              </a:ext>
            </a:extLst>
          </p:cNvPr>
          <p:cNvCxnSpPr>
            <a:cxnSpLocks/>
          </p:cNvCxnSpPr>
          <p:nvPr/>
        </p:nvCxnSpPr>
        <p:spPr>
          <a:xfrm flipV="1">
            <a:off x="-1332146" y="4953000"/>
            <a:ext cx="9955971" cy="21704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E1B110-D951-4D18-87D6-15DCDA58B69B}"/>
              </a:ext>
            </a:extLst>
          </p:cNvPr>
          <p:cNvSpPr txBox="1"/>
          <p:nvPr/>
        </p:nvSpPr>
        <p:spPr>
          <a:xfrm>
            <a:off x="1066800" y="1752600"/>
            <a:ext cx="192468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SearchCommandParser</a:t>
            </a:r>
            <a:r>
              <a:rPr lang="en-US" dirty="0"/>
              <a:t>()</a:t>
            </a:r>
          </a:p>
        </p:txBody>
      </p:sp>
      <p:sp>
        <p:nvSpPr>
          <p:cNvPr id="51" name="Rectangle 62">
            <a:extLst>
              <a:ext uri="{FF2B5EF4-FFF2-40B4-BE49-F238E27FC236}">
                <a16:creationId xmlns:a16="http://schemas.microsoft.com/office/drawing/2014/main" id="{5EC97B0A-7289-495B-8356-E4A4DEB293EF}"/>
              </a:ext>
            </a:extLst>
          </p:cNvPr>
          <p:cNvSpPr/>
          <p:nvPr/>
        </p:nvSpPr>
        <p:spPr>
          <a:xfrm>
            <a:off x="5666304" y="2404946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:</a:t>
            </a:r>
            <a:r>
              <a:rPr lang="en-US" sz="1200" dirty="0" err="1">
                <a:solidFill>
                  <a:schemeClr val="bg1"/>
                </a:solidFill>
              </a:rPr>
              <a:t>NameContainsKeywordPredicate</a:t>
            </a:r>
            <a:endParaRPr lang="en-SG" sz="1200" dirty="0">
              <a:solidFill>
                <a:schemeClr val="bg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128A04-D620-4490-80E7-830DB8A94CF1}"/>
              </a:ext>
            </a:extLst>
          </p:cNvPr>
          <p:cNvSpPr txBox="1"/>
          <p:nvPr/>
        </p:nvSpPr>
        <p:spPr>
          <a:xfrm>
            <a:off x="995815" y="2375356"/>
            <a:ext cx="175653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parse(“Singapore”)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6C84D38-7A2C-4F22-B5E0-24F3E89BA922}"/>
              </a:ext>
            </a:extLst>
          </p:cNvPr>
          <p:cNvSpPr/>
          <p:nvPr/>
        </p:nvSpPr>
        <p:spPr>
          <a:xfrm>
            <a:off x="6439156" y="2819400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FAD504-E5A6-488C-B7F9-3A0E24AEB6B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3961523" y="2621958"/>
            <a:ext cx="1704781" cy="13757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F19D8A-714E-459A-A792-8950AF0EFE3A}"/>
              </a:ext>
            </a:extLst>
          </p:cNvPr>
          <p:cNvCxnSpPr>
            <a:cxnSpLocks/>
          </p:cNvCxnSpPr>
          <p:nvPr/>
        </p:nvCxnSpPr>
        <p:spPr>
          <a:xfrm>
            <a:off x="-1313405" y="3428999"/>
            <a:ext cx="2256705" cy="1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49DED1C-65AD-40FA-80C7-3835270E0D59}"/>
              </a:ext>
            </a:extLst>
          </p:cNvPr>
          <p:cNvSpPr/>
          <p:nvPr/>
        </p:nvSpPr>
        <p:spPr>
          <a:xfrm>
            <a:off x="8654585" y="3922845"/>
            <a:ext cx="133152" cy="107334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0F7244-E475-489B-A5B8-2C4D72BA254D}"/>
              </a:ext>
            </a:extLst>
          </p:cNvPr>
          <p:cNvCxnSpPr>
            <a:cxnSpLocks/>
          </p:cNvCxnSpPr>
          <p:nvPr/>
        </p:nvCxnSpPr>
        <p:spPr>
          <a:xfrm>
            <a:off x="1137561" y="2286949"/>
            <a:ext cx="2635463" cy="875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219E6FE-941B-43C4-94F7-F097B6518AC0}"/>
              </a:ext>
            </a:extLst>
          </p:cNvPr>
          <p:cNvSpPr/>
          <p:nvPr/>
        </p:nvSpPr>
        <p:spPr>
          <a:xfrm>
            <a:off x="3830595" y="2061739"/>
            <a:ext cx="123369" cy="23772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BFE5939-3E30-6248-BF32-A58B90CE21B9}"/>
              </a:ext>
            </a:extLst>
          </p:cNvPr>
          <p:cNvSpPr txBox="1"/>
          <p:nvPr/>
        </p:nvSpPr>
        <p:spPr>
          <a:xfrm>
            <a:off x="4132598" y="2209800"/>
            <a:ext cx="135396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NameContainsKeywordPredicate</a:t>
            </a:r>
            <a:r>
              <a:rPr lang="en-US" sz="1100" dirty="0"/>
              <a:t>(“Singapore”)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12F62AD-56C9-4D37-9870-0C3ACE310838}"/>
              </a:ext>
            </a:extLst>
          </p:cNvPr>
          <p:cNvCxnSpPr>
            <a:cxnSpLocks/>
          </p:cNvCxnSpPr>
          <p:nvPr/>
        </p:nvCxnSpPr>
        <p:spPr>
          <a:xfrm flipV="1">
            <a:off x="3962400" y="3107658"/>
            <a:ext cx="3894903" cy="21032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2">
            <a:extLst>
              <a:ext uri="{FF2B5EF4-FFF2-40B4-BE49-F238E27FC236}">
                <a16:creationId xmlns:a16="http://schemas.microsoft.com/office/drawing/2014/main" id="{A7446CD0-4A4F-4BE1-AFCE-29B3A71C6A2B}"/>
              </a:ext>
            </a:extLst>
          </p:cNvPr>
          <p:cNvSpPr/>
          <p:nvPr/>
        </p:nvSpPr>
        <p:spPr>
          <a:xfrm>
            <a:off x="7857303" y="2738862"/>
            <a:ext cx="1721324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D60892A-B0E2-442E-ADB5-EFEE98CAFDCB}"/>
              </a:ext>
            </a:extLst>
          </p:cNvPr>
          <p:cNvSpPr txBox="1"/>
          <p:nvPr/>
        </p:nvSpPr>
        <p:spPr>
          <a:xfrm>
            <a:off x="3032822" y="3144347"/>
            <a:ext cx="475053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100" dirty="0" err="1"/>
              <a:t>SearchCommand</a:t>
            </a:r>
            <a:r>
              <a:rPr lang="en-US" sz="1100" dirty="0"/>
              <a:t> (</a:t>
            </a:r>
            <a:r>
              <a:rPr lang="en-US" sz="1100" dirty="0" err="1"/>
              <a:t>NameContainsKeywordPredicate</a:t>
            </a:r>
            <a:r>
              <a:rPr lang="en-US" sz="1100" dirty="0"/>
              <a:t>(“Singapore”))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DD4A868-0DCE-4EA6-89BA-D8515E430BDE}"/>
              </a:ext>
            </a:extLst>
          </p:cNvPr>
          <p:cNvCxnSpPr>
            <a:cxnSpLocks/>
            <a:endCxn id="73" idx="2"/>
          </p:cNvCxnSpPr>
          <p:nvPr/>
        </p:nvCxnSpPr>
        <p:spPr>
          <a:xfrm>
            <a:off x="3939942" y="3313624"/>
            <a:ext cx="4778023" cy="28925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37B14280-BC06-426F-804C-487233883D89}"/>
              </a:ext>
            </a:extLst>
          </p:cNvPr>
          <p:cNvSpPr/>
          <p:nvPr/>
        </p:nvSpPr>
        <p:spPr>
          <a:xfrm>
            <a:off x="8641865" y="3171476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DC43FE3-C630-421A-88AE-203BAC2CA095}"/>
              </a:ext>
            </a:extLst>
          </p:cNvPr>
          <p:cNvCxnSpPr>
            <a:cxnSpLocks/>
          </p:cNvCxnSpPr>
          <p:nvPr/>
        </p:nvCxnSpPr>
        <p:spPr>
          <a:xfrm>
            <a:off x="8704332" y="3128690"/>
            <a:ext cx="27266" cy="2108590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5" name="Rectangle 65">
            <a:extLst>
              <a:ext uri="{FF2B5EF4-FFF2-40B4-BE49-F238E27FC236}">
                <a16:creationId xmlns:a16="http://schemas.microsoft.com/office/drawing/2014/main" id="{9277496B-A91E-43B7-8DCC-5469262BBA49}"/>
              </a:ext>
            </a:extLst>
          </p:cNvPr>
          <p:cNvSpPr/>
          <p:nvPr/>
        </p:nvSpPr>
        <p:spPr>
          <a:xfrm>
            <a:off x="10164833" y="688246"/>
            <a:ext cx="1329194" cy="5160741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76" name="Rectangle 62">
            <a:extLst>
              <a:ext uri="{FF2B5EF4-FFF2-40B4-BE49-F238E27FC236}">
                <a16:creationId xmlns:a16="http://schemas.microsoft.com/office/drawing/2014/main" id="{E5ADB082-1C42-444D-875C-732BAF7C241C}"/>
              </a:ext>
            </a:extLst>
          </p:cNvPr>
          <p:cNvSpPr/>
          <p:nvPr/>
        </p:nvSpPr>
        <p:spPr>
          <a:xfrm>
            <a:off x="10314538" y="3043533"/>
            <a:ext cx="841636" cy="30018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 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6873A3-1259-4DB4-AF44-B5187889DCF1}"/>
              </a:ext>
            </a:extLst>
          </p:cNvPr>
          <p:cNvCxnSpPr>
            <a:cxnSpLocks/>
          </p:cNvCxnSpPr>
          <p:nvPr/>
        </p:nvCxnSpPr>
        <p:spPr>
          <a:xfrm>
            <a:off x="10733622" y="3395900"/>
            <a:ext cx="10102" cy="1741511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2D98428-3805-4109-899F-8AF82149D434}"/>
              </a:ext>
            </a:extLst>
          </p:cNvPr>
          <p:cNvSpPr/>
          <p:nvPr/>
        </p:nvSpPr>
        <p:spPr>
          <a:xfrm>
            <a:off x="10616813" y="3976449"/>
            <a:ext cx="233617" cy="70277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D84FC47-0DA9-45ED-97E8-ABB2FABBCDA3}"/>
              </a:ext>
            </a:extLst>
          </p:cNvPr>
          <p:cNvCxnSpPr>
            <a:cxnSpLocks/>
          </p:cNvCxnSpPr>
          <p:nvPr/>
        </p:nvCxnSpPr>
        <p:spPr>
          <a:xfrm>
            <a:off x="8790047" y="4177299"/>
            <a:ext cx="1826766" cy="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A58BD7-3BAB-4552-9F0A-DABBD64021B3}"/>
              </a:ext>
            </a:extLst>
          </p:cNvPr>
          <p:cNvCxnSpPr>
            <a:cxnSpLocks/>
          </p:cNvCxnSpPr>
          <p:nvPr/>
        </p:nvCxnSpPr>
        <p:spPr>
          <a:xfrm>
            <a:off x="8787737" y="4056047"/>
            <a:ext cx="182907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B5AA8757-2C0C-4CF6-A9AC-A1C69709CB2C}"/>
              </a:ext>
            </a:extLst>
          </p:cNvPr>
          <p:cNvSpPr txBox="1"/>
          <p:nvPr/>
        </p:nvSpPr>
        <p:spPr>
          <a:xfrm>
            <a:off x="8907757" y="3857049"/>
            <a:ext cx="158903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 err="1"/>
              <a:t>updateFilteredPlaceList</a:t>
            </a:r>
            <a:r>
              <a:rPr lang="en-US" sz="1200" dirty="0"/>
              <a:t>()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CFF2D60-F4FE-464F-B5AD-4449CF60E446}"/>
              </a:ext>
            </a:extLst>
          </p:cNvPr>
          <p:cNvCxnSpPr>
            <a:cxnSpLocks/>
          </p:cNvCxnSpPr>
          <p:nvPr/>
        </p:nvCxnSpPr>
        <p:spPr>
          <a:xfrm>
            <a:off x="9488088" y="4547343"/>
            <a:ext cx="0" cy="689937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06B43335-DA39-4032-AF53-48D555B6B9DC}"/>
              </a:ext>
            </a:extLst>
          </p:cNvPr>
          <p:cNvSpPr/>
          <p:nvPr/>
        </p:nvSpPr>
        <p:spPr>
          <a:xfrm>
            <a:off x="9408342" y="4599022"/>
            <a:ext cx="152200" cy="17107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sp>
        <p:nvSpPr>
          <p:cNvPr id="86" name="Rectangle 62">
            <a:extLst>
              <a:ext uri="{FF2B5EF4-FFF2-40B4-BE49-F238E27FC236}">
                <a16:creationId xmlns:a16="http://schemas.microsoft.com/office/drawing/2014/main" id="{720F3E2C-A994-4DCA-9570-0B051C5A9E1A}"/>
              </a:ext>
            </a:extLst>
          </p:cNvPr>
          <p:cNvSpPr/>
          <p:nvPr/>
        </p:nvSpPr>
        <p:spPr>
          <a:xfrm>
            <a:off x="8986684" y="4271047"/>
            <a:ext cx="995516" cy="377153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:Command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Result</a:t>
            </a:r>
            <a:endParaRPr lang="en-SG" sz="1400" dirty="0">
              <a:solidFill>
                <a:schemeClr val="bg1"/>
              </a:solidFill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8BF6519-06CE-49C1-990A-417FEA22F7B2}"/>
              </a:ext>
            </a:extLst>
          </p:cNvPr>
          <p:cNvCxnSpPr>
            <a:cxnSpLocks/>
          </p:cNvCxnSpPr>
          <p:nvPr/>
        </p:nvCxnSpPr>
        <p:spPr>
          <a:xfrm>
            <a:off x="8787737" y="4770095"/>
            <a:ext cx="620605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4871AD-3A9F-4C54-90FF-AF3B94E979C7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8717495" y="4449380"/>
            <a:ext cx="269189" cy="1024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59C8751-502F-478C-8612-7EE8CD81A390}"/>
              </a:ext>
            </a:extLst>
          </p:cNvPr>
          <p:cNvSpPr txBox="1"/>
          <p:nvPr/>
        </p:nvSpPr>
        <p:spPr>
          <a:xfrm>
            <a:off x="3096040" y="4681749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D52FED-390E-41FC-93B3-C8000C427704}"/>
              </a:ext>
            </a:extLst>
          </p:cNvPr>
          <p:cNvSpPr txBox="1"/>
          <p:nvPr/>
        </p:nvSpPr>
        <p:spPr>
          <a:xfrm>
            <a:off x="8602780" y="4748408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394589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51</Words>
  <Application>Microsoft Office PowerPoint</Application>
  <PresentationFormat>On-screen Show (4:3)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Niven Ang</cp:lastModifiedBy>
  <cp:revision>152</cp:revision>
  <dcterms:created xsi:type="dcterms:W3CDTF">2016-07-22T14:33:02Z</dcterms:created>
  <dcterms:modified xsi:type="dcterms:W3CDTF">2019-03-29T13:26:04Z</dcterms:modified>
</cp:coreProperties>
</file>