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24"/>
  </p:normalViewPr>
  <p:slideViewPr>
    <p:cSldViewPr showGuides="1">
      <p:cViewPr varScale="1">
        <p:scale>
          <a:sx n="114" d="100"/>
          <a:sy n="114" d="100"/>
        </p:scale>
        <p:origin x="1803" y="65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09-Apr-19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/>
          <p:nvPr/>
        </p:nvSpPr>
        <p:spPr>
          <a:xfrm>
            <a:off x="1066800" y="914400"/>
            <a:ext cx="7084740" cy="373380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2095948" y="1253067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CommandResult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4" name="Rectangle 11"/>
          <p:cNvSpPr/>
          <p:nvPr/>
        </p:nvSpPr>
        <p:spPr>
          <a:xfrm flipH="1">
            <a:off x="6878274" y="2740152"/>
            <a:ext cx="970326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XYZCommand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5" name="Rectangle 62"/>
          <p:cNvSpPr/>
          <p:nvPr/>
        </p:nvSpPr>
        <p:spPr>
          <a:xfrm>
            <a:off x="1782495" y="3583530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LogicManager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6" name="Elbow Connector 63"/>
          <p:cNvCxnSpPr>
            <a:stCxn id="12" idx="3"/>
            <a:endCxn id="3" idx="3"/>
          </p:cNvCxnSpPr>
          <p:nvPr/>
        </p:nvCxnSpPr>
        <p:spPr>
          <a:xfrm flipH="1" flipV="1">
            <a:off x="3189583" y="1426447"/>
            <a:ext cx="4559332" cy="2895973"/>
          </a:xfrm>
          <a:prstGeom prst="bentConnector3">
            <a:avLst>
              <a:gd name="adj1" fmla="val -5014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Elbow Connector 122"/>
          <p:cNvCxnSpPr>
            <a:endCxn id="3" idx="1"/>
          </p:cNvCxnSpPr>
          <p:nvPr/>
        </p:nvCxnSpPr>
        <p:spPr>
          <a:xfrm>
            <a:off x="1676400" y="1423587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" name="Rectangle 65"/>
          <p:cNvSpPr/>
          <p:nvPr/>
        </p:nvSpPr>
        <p:spPr>
          <a:xfrm>
            <a:off x="1103085" y="4777355"/>
            <a:ext cx="7050315" cy="3280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Model</a:t>
            </a:r>
            <a:endParaRPr lang="en-SG" sz="1100" b="1" dirty="0">
              <a:solidFill>
                <a:schemeClr val="bg1"/>
              </a:solidFill>
            </a:endParaRPr>
          </a:p>
        </p:txBody>
      </p:sp>
      <p:sp>
        <p:nvSpPr>
          <p:cNvPr id="12" name="Rectangle 62"/>
          <p:cNvSpPr/>
          <p:nvPr/>
        </p:nvSpPr>
        <p:spPr>
          <a:xfrm>
            <a:off x="6976872" y="4149040"/>
            <a:ext cx="772043" cy="346760"/>
          </a:xfrm>
          <a:prstGeom prst="rect">
            <a:avLst/>
          </a:prstGeom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70C0"/>
                </a:solidFill>
              </a:rPr>
              <a:t>{abstract}</a:t>
            </a:r>
            <a:br>
              <a:rPr lang="en-US" sz="1050" b="1" dirty="0">
                <a:solidFill>
                  <a:srgbClr val="0070C0"/>
                </a:solidFill>
              </a:rPr>
            </a:br>
            <a:r>
              <a:rPr lang="en-US" sz="1050" b="1" dirty="0">
                <a:solidFill>
                  <a:srgbClr val="0070C0"/>
                </a:solidFill>
              </a:rPr>
              <a:t>Command</a:t>
            </a:r>
            <a:endParaRPr lang="en-SG" sz="1050" b="1" dirty="0">
              <a:solidFill>
                <a:srgbClr val="0070C0"/>
              </a:solidFill>
            </a:endParaRPr>
          </a:p>
        </p:txBody>
      </p:sp>
      <p:sp>
        <p:nvSpPr>
          <p:cNvPr id="16" name="Rectangle 62"/>
          <p:cNvSpPr/>
          <p:nvPr/>
        </p:nvSpPr>
        <p:spPr>
          <a:xfrm>
            <a:off x="3255418" y="3554995"/>
            <a:ext cx="1045323" cy="384497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TravelBuddy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Parser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10"/>
          <p:cNvCxnSpPr>
            <a:stCxn id="12" idx="2"/>
          </p:cNvCxnSpPr>
          <p:nvPr/>
        </p:nvCxnSpPr>
        <p:spPr>
          <a:xfrm>
            <a:off x="7362894" y="4495800"/>
            <a:ext cx="0" cy="281555"/>
          </a:xfrm>
          <a:prstGeom prst="straightConnector1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" name="Rectangle 62"/>
          <p:cNvSpPr/>
          <p:nvPr/>
        </p:nvSpPr>
        <p:spPr>
          <a:xfrm rot="16200000">
            <a:off x="398120" y="2150720"/>
            <a:ext cx="2209800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Logic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20" name="Isosceles Triangle 102"/>
          <p:cNvSpPr/>
          <p:nvPr/>
        </p:nvSpPr>
        <p:spPr>
          <a:xfrm>
            <a:off x="1359039" y="3429000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21" name="Elbow Connector 63"/>
          <p:cNvCxnSpPr>
            <a:stCxn id="5" idx="1"/>
            <a:endCxn id="20" idx="3"/>
          </p:cNvCxnSpPr>
          <p:nvPr/>
        </p:nvCxnSpPr>
        <p:spPr>
          <a:xfrm rot="10800000">
            <a:off x="1494291" y="3604524"/>
            <a:ext cx="288204" cy="152387"/>
          </a:xfrm>
          <a:prstGeom prst="bentConnector2">
            <a:avLst/>
          </a:prstGeom>
          <a:ln w="19050">
            <a:solidFill>
              <a:srgbClr val="0070C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3" name="Straight Arrow Connector 57"/>
          <p:cNvCxnSpPr>
            <a:stCxn id="5" idx="2"/>
          </p:cNvCxnSpPr>
          <p:nvPr/>
        </p:nvCxnSpPr>
        <p:spPr>
          <a:xfrm>
            <a:off x="2329313" y="3930290"/>
            <a:ext cx="1376" cy="854841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Elbow Connector 122"/>
          <p:cNvCxnSpPr/>
          <p:nvPr/>
        </p:nvCxnSpPr>
        <p:spPr>
          <a:xfrm>
            <a:off x="893311" y="2832505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5" name="Elbow Connector 63"/>
          <p:cNvCxnSpPr>
            <a:endCxn id="12" idx="1"/>
          </p:cNvCxnSpPr>
          <p:nvPr/>
        </p:nvCxnSpPr>
        <p:spPr>
          <a:xfrm>
            <a:off x="2281833" y="3939492"/>
            <a:ext cx="4695039" cy="382928"/>
          </a:xfrm>
          <a:prstGeom prst="bentConnector3">
            <a:avLst>
              <a:gd name="adj1" fmla="val -81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26" name="Group 25"/>
          <p:cNvGrpSpPr/>
          <p:nvPr/>
        </p:nvGrpSpPr>
        <p:grpSpPr>
          <a:xfrm>
            <a:off x="4597400" y="4341168"/>
            <a:ext cx="889000" cy="230832"/>
            <a:chOff x="2895600" y="807932"/>
            <a:chExt cx="889000" cy="230832"/>
          </a:xfrm>
        </p:grpSpPr>
        <p:sp>
          <p:nvSpPr>
            <p:cNvPr id="27" name="TextBox 26"/>
            <p:cNvSpPr txBox="1"/>
            <p:nvPr/>
          </p:nvSpPr>
          <p:spPr>
            <a:xfrm>
              <a:off x="2895600" y="807932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r"/>
              <a:r>
                <a:rPr lang="en-US" sz="1100" dirty="0">
                  <a:solidFill>
                    <a:srgbClr val="0070C0"/>
                  </a:solidFill>
                </a:rPr>
                <a:t>executes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28" name="Isosceles Triangle 27"/>
            <p:cNvSpPr/>
            <p:nvPr/>
          </p:nvSpPr>
          <p:spPr>
            <a:xfrm rot="5400000">
              <a:off x="3683524" y="866776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665110" y="1219200"/>
            <a:ext cx="868568" cy="230832"/>
            <a:chOff x="2755838" y="789460"/>
            <a:chExt cx="868568" cy="230832"/>
          </a:xfrm>
        </p:grpSpPr>
        <p:sp>
          <p:nvSpPr>
            <p:cNvPr id="30" name="TextBox 29"/>
            <p:cNvSpPr txBox="1"/>
            <p:nvPr/>
          </p:nvSpPr>
          <p:spPr>
            <a:xfrm>
              <a:off x="2895600" y="789460"/>
              <a:ext cx="72880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rgbClr val="0070C0"/>
                  </a:solidFill>
                </a:rPr>
                <a:t>produces</a:t>
              </a:r>
              <a:endParaRPr lang="en-SG" sz="1100" dirty="0">
                <a:solidFill>
                  <a:srgbClr val="0070C0"/>
                </a:solidFill>
              </a:endParaRPr>
            </a:p>
          </p:txBody>
        </p:sp>
        <p:sp>
          <p:nvSpPr>
            <p:cNvPr id="31" name="Isosceles Triangle 30"/>
            <p:cNvSpPr/>
            <p:nvPr/>
          </p:nvSpPr>
          <p:spPr>
            <a:xfrm rot="16200000" flipH="1">
              <a:off x="2730963" y="857181"/>
              <a:ext cx="125951" cy="76201"/>
            </a:xfrm>
            <a:prstGeom prst="triangl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048000" y="3733800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cxnSp>
        <p:nvCxnSpPr>
          <p:cNvPr id="39" name="Elbow Connector 122"/>
          <p:cNvCxnSpPr/>
          <p:nvPr/>
        </p:nvCxnSpPr>
        <p:spPr>
          <a:xfrm rot="5400000" flipH="1" flipV="1">
            <a:off x="1193276" y="2601868"/>
            <a:ext cx="1969553" cy="2764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62"/>
          <p:cNvSpPr/>
          <p:nvPr/>
        </p:nvSpPr>
        <p:spPr>
          <a:xfrm>
            <a:off x="3174214" y="1862795"/>
            <a:ext cx="751107" cy="346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Argument</a:t>
            </a:r>
            <a:br>
              <a:rPr lang="en-US" sz="1050">
                <a:solidFill>
                  <a:schemeClr val="bg1"/>
                </a:solidFill>
              </a:rPr>
            </a:br>
            <a:r>
              <a:rPr lang="en-US" sz="1050">
                <a:solidFill>
                  <a:schemeClr val="bg1"/>
                </a:solidFill>
              </a:rPr>
              <a:t>Tokenizer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58" name="Rectangle 62"/>
          <p:cNvSpPr/>
          <p:nvPr/>
        </p:nvSpPr>
        <p:spPr>
          <a:xfrm>
            <a:off x="2238496" y="2454481"/>
            <a:ext cx="726243" cy="174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Prefix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0" name="Rectangle 62"/>
          <p:cNvSpPr/>
          <p:nvPr/>
        </p:nvSpPr>
        <p:spPr>
          <a:xfrm>
            <a:off x="3186326" y="2841725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</a:rPr>
              <a:t>CliSyntax</a:t>
            </a:r>
          </a:p>
        </p:txBody>
      </p:sp>
      <p:sp>
        <p:nvSpPr>
          <p:cNvPr id="62" name="Rectangle 62"/>
          <p:cNvSpPr/>
          <p:nvPr/>
        </p:nvSpPr>
        <p:spPr>
          <a:xfrm>
            <a:off x="3186326" y="3190882"/>
            <a:ext cx="731636" cy="2838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</a:rPr>
              <a:t>ParserUtil</a:t>
            </a:r>
          </a:p>
        </p:txBody>
      </p:sp>
      <p:cxnSp>
        <p:nvCxnSpPr>
          <p:cNvPr id="13" name="Elbow Connector 12"/>
          <p:cNvCxnSpPr>
            <a:cxnSpLocks/>
            <a:stCxn id="60" idx="1"/>
            <a:endCxn id="58" idx="2"/>
          </p:cNvCxnSpPr>
          <p:nvPr/>
        </p:nvCxnSpPr>
        <p:spPr>
          <a:xfrm rot="10800000">
            <a:off x="2601618" y="2629061"/>
            <a:ext cx="584708" cy="354574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Elbow Connector 49"/>
          <p:cNvCxnSpPr>
            <a:cxnSpLocks/>
            <a:stCxn id="56" idx="1"/>
            <a:endCxn id="58" idx="0"/>
          </p:cNvCxnSpPr>
          <p:nvPr/>
        </p:nvCxnSpPr>
        <p:spPr>
          <a:xfrm rot="10800000" flipV="1">
            <a:off x="2601618" y="2036175"/>
            <a:ext cx="572596" cy="418306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68" name="Group 67"/>
          <p:cNvGrpSpPr/>
          <p:nvPr/>
        </p:nvGrpSpPr>
        <p:grpSpPr>
          <a:xfrm rot="10800000">
            <a:off x="4687086" y="3784757"/>
            <a:ext cx="555486" cy="254462"/>
            <a:chOff x="3703306" y="644022"/>
            <a:chExt cx="555486" cy="230832"/>
          </a:xfrm>
        </p:grpSpPr>
        <p:sp>
          <p:nvSpPr>
            <p:cNvPr id="69" name="TextBox 68"/>
            <p:cNvSpPr txBox="1"/>
            <p:nvPr/>
          </p:nvSpPr>
          <p:spPr>
            <a:xfrm rot="10800000">
              <a:off x="3703306" y="644022"/>
              <a:ext cx="555486" cy="2308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0" name="Isosceles Triangle 69"/>
            <p:cNvSpPr/>
            <p:nvPr/>
          </p:nvSpPr>
          <p:spPr>
            <a:xfrm rot="5400000" flipV="1">
              <a:off x="3700294" y="741689"/>
              <a:ext cx="119885" cy="88141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87" name="Isosceles Triangle 102"/>
          <p:cNvSpPr/>
          <p:nvPr/>
        </p:nvSpPr>
        <p:spPr>
          <a:xfrm flipV="1">
            <a:off x="7227643" y="3980475"/>
            <a:ext cx="270504" cy="175523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96" name="Elbow Connector 95"/>
          <p:cNvCxnSpPr>
            <a:stCxn id="87" idx="3"/>
            <a:endCxn id="4" idx="2"/>
          </p:cNvCxnSpPr>
          <p:nvPr/>
        </p:nvCxnSpPr>
        <p:spPr>
          <a:xfrm rot="5400000" flipH="1" flipV="1">
            <a:off x="6916385" y="3533423"/>
            <a:ext cx="893563" cy="542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63"/>
          <p:cNvCxnSpPr>
            <a:cxnSpLocks/>
            <a:stCxn id="42" idx="1"/>
            <a:endCxn id="4" idx="3"/>
          </p:cNvCxnSpPr>
          <p:nvPr/>
        </p:nvCxnSpPr>
        <p:spPr>
          <a:xfrm flipV="1">
            <a:off x="6066328" y="2913532"/>
            <a:ext cx="811946" cy="6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Rectangle 62"/>
          <p:cNvSpPr/>
          <p:nvPr/>
        </p:nvSpPr>
        <p:spPr>
          <a:xfrm>
            <a:off x="3174214" y="2370131"/>
            <a:ext cx="750156" cy="3407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050" dirty="0">
                <a:solidFill>
                  <a:schemeClr val="bg1"/>
                </a:solidFill>
              </a:rPr>
              <a:t>Argument</a:t>
            </a:r>
            <a:br>
              <a:rPr lang="en-SG" sz="1050" dirty="0">
                <a:solidFill>
                  <a:schemeClr val="bg1"/>
                </a:solidFill>
              </a:rPr>
            </a:br>
            <a:r>
              <a:rPr lang="en-SG" sz="1050" dirty="0">
                <a:solidFill>
                  <a:schemeClr val="bg1"/>
                </a:solidFill>
              </a:rPr>
              <a:t>Multimap</a:t>
            </a:r>
          </a:p>
        </p:txBody>
      </p:sp>
      <p:cxnSp>
        <p:nvCxnSpPr>
          <p:cNvPr id="112" name="Elbow Connector 12"/>
          <p:cNvCxnSpPr>
            <a:cxnSpLocks/>
            <a:stCxn id="109" idx="1"/>
            <a:endCxn id="58" idx="3"/>
          </p:cNvCxnSpPr>
          <p:nvPr/>
        </p:nvCxnSpPr>
        <p:spPr>
          <a:xfrm rot="10800000" flipV="1">
            <a:off x="2964740" y="2540509"/>
            <a:ext cx="209475" cy="126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8" name="Elbow Connector 49"/>
          <p:cNvCxnSpPr>
            <a:cxnSpLocks/>
            <a:stCxn id="56" idx="2"/>
            <a:endCxn id="109" idx="0"/>
          </p:cNvCxnSpPr>
          <p:nvPr/>
        </p:nvCxnSpPr>
        <p:spPr>
          <a:xfrm rot="5400000">
            <a:off x="3469242" y="2289605"/>
            <a:ext cx="160576" cy="47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6" name="Rectangle 62"/>
          <p:cNvSpPr/>
          <p:nvPr/>
        </p:nvSpPr>
        <p:spPr>
          <a:xfrm>
            <a:off x="1295065" y="4183424"/>
            <a:ext cx="805984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bg1"/>
                </a:solidFill>
              </a:rPr>
              <a:t>Command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History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88" name="Straight Arrow Connector 57"/>
          <p:cNvCxnSpPr/>
          <p:nvPr/>
        </p:nvCxnSpPr>
        <p:spPr>
          <a:xfrm>
            <a:off x="1971157" y="3939492"/>
            <a:ext cx="2022" cy="240622"/>
          </a:xfrm>
          <a:prstGeom prst="straightConnector1">
            <a:avLst/>
          </a:prstGeom>
          <a:ln w="19050">
            <a:solidFill>
              <a:srgbClr val="0070C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TextBox 90"/>
          <p:cNvSpPr txBox="1"/>
          <p:nvPr/>
        </p:nvSpPr>
        <p:spPr>
          <a:xfrm>
            <a:off x="1773980" y="4000395"/>
            <a:ext cx="131116" cy="23083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en-US" sz="1100" dirty="0">
                <a:solidFill>
                  <a:srgbClr val="0070C0"/>
                </a:solidFill>
              </a:rPr>
              <a:t>1</a:t>
            </a:r>
            <a:endParaRPr lang="en-SG" sz="1100" dirty="0">
              <a:solidFill>
                <a:srgbClr val="0070C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ADE6A0C-89AB-467B-8CEA-5FCF36CE0D21}"/>
              </a:ext>
            </a:extLst>
          </p:cNvPr>
          <p:cNvSpPr/>
          <p:nvPr/>
        </p:nvSpPr>
        <p:spPr>
          <a:xfrm flipH="1">
            <a:off x="5067626" y="1981200"/>
            <a:ext cx="998702" cy="346760"/>
          </a:xfrm>
          <a:prstGeom prst="rect">
            <a:avLst/>
          </a:prstGeom>
          <a:solidFill>
            <a:schemeClr val="accent5"/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sp>
        <p:nvSpPr>
          <p:cNvPr id="75" name="Isosceles Triangle 102"/>
          <p:cNvSpPr/>
          <p:nvPr/>
        </p:nvSpPr>
        <p:spPr>
          <a:xfrm flipH="1">
            <a:off x="5431725" y="2327960"/>
            <a:ext cx="270504" cy="175523"/>
          </a:xfrm>
          <a:prstGeom prst="triangle">
            <a:avLst/>
          </a:prstGeom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 rot="5400000">
            <a:off x="6371505" y="2788428"/>
            <a:ext cx="222304" cy="598286"/>
            <a:chOff x="3965759" y="592436"/>
            <a:chExt cx="254462" cy="503902"/>
          </a:xfrm>
        </p:grpSpPr>
        <p:sp>
          <p:nvSpPr>
            <p:cNvPr id="89" name="TextBox 88"/>
            <p:cNvSpPr txBox="1"/>
            <p:nvPr/>
          </p:nvSpPr>
          <p:spPr>
            <a:xfrm rot="16200000">
              <a:off x="3841039" y="717156"/>
              <a:ext cx="503902" cy="2544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100" dirty="0">
                  <a:solidFill>
                    <a:schemeClr val="accent5">
                      <a:lumMod val="75000"/>
                    </a:schemeClr>
                  </a:solidFill>
                </a:rPr>
                <a:t>creates</a:t>
              </a:r>
              <a:endParaRPr lang="en-SG" sz="11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92" name="Isosceles Triangle 91"/>
            <p:cNvSpPr/>
            <p:nvPr/>
          </p:nvSpPr>
          <p:spPr>
            <a:xfrm rot="10800000" flipV="1">
              <a:off x="3995991" y="631624"/>
              <a:ext cx="132157" cy="79956"/>
            </a:xfrm>
            <a:prstGeom prst="triangl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2893971" y="3687139"/>
            <a:ext cx="361447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Rectangle 11"/>
          <p:cNvSpPr/>
          <p:nvPr/>
        </p:nvSpPr>
        <p:spPr>
          <a:xfrm flipH="1">
            <a:off x="5074342" y="2740811"/>
            <a:ext cx="991986" cy="346760"/>
          </a:xfrm>
          <a:prstGeom prst="rect">
            <a:avLst/>
          </a:prstGeom>
          <a:solidFill>
            <a:schemeClr val="accent5">
              <a:alpha val="81000"/>
            </a:schemeClr>
          </a:solidFill>
          <a:ln/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XYZCommand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Parser</a:t>
            </a:r>
            <a:endParaRPr lang="en-SG" sz="1050" b="1" dirty="0">
              <a:solidFill>
                <a:schemeClr val="bg1"/>
              </a:solidFill>
            </a:endParaRPr>
          </a:p>
        </p:txBody>
      </p:sp>
      <p:cxnSp>
        <p:nvCxnSpPr>
          <p:cNvPr id="101" name="Elbow Connector 12"/>
          <p:cNvCxnSpPr>
            <a:cxnSpLocks/>
            <a:stCxn id="42" idx="3"/>
          </p:cNvCxnSpPr>
          <p:nvPr/>
        </p:nvCxnSpPr>
        <p:spPr>
          <a:xfrm rot="10800000">
            <a:off x="3917734" y="2058661"/>
            <a:ext cx="1156608" cy="85553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2" name="Elbow Connector 12"/>
          <p:cNvCxnSpPr>
            <a:cxnSpLocks/>
            <a:stCxn id="42" idx="3"/>
          </p:cNvCxnSpPr>
          <p:nvPr/>
        </p:nvCxnSpPr>
        <p:spPr>
          <a:xfrm rot="10800000">
            <a:off x="3921964" y="2540511"/>
            <a:ext cx="1152379" cy="37368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3" name="Elbow Connector 12"/>
          <p:cNvCxnSpPr>
            <a:cxnSpLocks/>
            <a:stCxn id="42" idx="3"/>
          </p:cNvCxnSpPr>
          <p:nvPr/>
        </p:nvCxnSpPr>
        <p:spPr>
          <a:xfrm rot="10800000" flipV="1">
            <a:off x="3926192" y="2914191"/>
            <a:ext cx="1148150" cy="10816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4" name="Elbow Connector 12"/>
          <p:cNvCxnSpPr>
            <a:cxnSpLocks/>
            <a:stCxn id="42" idx="3"/>
          </p:cNvCxnSpPr>
          <p:nvPr/>
        </p:nvCxnSpPr>
        <p:spPr>
          <a:xfrm rot="10800000" flipV="1">
            <a:off x="3930422" y="2914191"/>
            <a:ext cx="1143921" cy="4398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Elbow Connector 50"/>
          <p:cNvCxnSpPr>
            <a:stCxn id="16" idx="3"/>
            <a:endCxn id="42" idx="2"/>
          </p:cNvCxnSpPr>
          <p:nvPr/>
        </p:nvCxnSpPr>
        <p:spPr>
          <a:xfrm flipV="1">
            <a:off x="4300741" y="3087571"/>
            <a:ext cx="1269594" cy="659673"/>
          </a:xfrm>
          <a:prstGeom prst="bentConnector2">
            <a:avLst/>
          </a:prstGeom>
          <a:ln w="19050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3" name="Elbow Connector 82"/>
          <p:cNvCxnSpPr>
            <a:endCxn id="42" idx="0"/>
          </p:cNvCxnSpPr>
          <p:nvPr/>
        </p:nvCxnSpPr>
        <p:spPr>
          <a:xfrm rot="16200000" flipH="1">
            <a:off x="5451193" y="2621669"/>
            <a:ext cx="234926" cy="3358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Folded Corner 126"/>
          <p:cNvSpPr/>
          <p:nvPr/>
        </p:nvSpPr>
        <p:spPr>
          <a:xfrm>
            <a:off x="6263130" y="1981200"/>
            <a:ext cx="1276614" cy="630473"/>
          </a:xfrm>
          <a:prstGeom prst="foldedCorner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XYZCommand = AddCommand, FindCommand, etc.</a:t>
            </a:r>
          </a:p>
        </p:txBody>
      </p:sp>
    </p:spTree>
    <p:extLst>
      <p:ext uri="{BB962C8B-B14F-4D97-AF65-F5344CB8AC3E}">
        <p14:creationId xmlns:p14="http://schemas.microsoft.com/office/powerpoint/2010/main" val="21158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</TotalTime>
  <Words>41</Words>
  <Application>Microsoft Office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Arielyte Tsen Chung Ming</cp:lastModifiedBy>
  <cp:revision>94</cp:revision>
  <dcterms:created xsi:type="dcterms:W3CDTF">2016-07-22T14:33:02Z</dcterms:created>
  <dcterms:modified xsi:type="dcterms:W3CDTF">2019-04-09T03:04:33Z</dcterms:modified>
</cp:coreProperties>
</file>