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1938" y="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48600" y="118895"/>
            <a:ext cx="1799243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7415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0960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19200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43000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14600" y="423022"/>
            <a:ext cx="128720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124200" y="907617"/>
            <a:ext cx="5173" cy="17456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48000" y="1365809"/>
            <a:ext cx="162746" cy="1184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324600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48400" y="2009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67351" y="1261999"/>
            <a:ext cx="13103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58046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200400" y="1447801"/>
            <a:ext cx="4572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304323" y="2550782"/>
            <a:ext cx="18250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53051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3947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779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95400" y="1106150"/>
            <a:ext cx="13160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56829" y="230525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38991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375717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276752" y="2958107"/>
            <a:ext cx="209561" cy="1660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400800" y="2958107"/>
            <a:ext cx="1875952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64365" y="15958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24955" y="2731313"/>
            <a:ext cx="4914523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48495" y="1363918"/>
            <a:ext cx="1799505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04323" y="4024291"/>
            <a:ext cx="5015816" cy="143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400800" y="3124200"/>
            <a:ext cx="198073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CA45F-FDDB-49FD-B307-566ECB80844D}"/>
              </a:ext>
            </a:extLst>
          </p:cNvPr>
          <p:cNvCxnSpPr>
            <a:cxnSpLocks/>
          </p:cNvCxnSpPr>
          <p:nvPr/>
        </p:nvCxnSpPr>
        <p:spPr>
          <a:xfrm>
            <a:off x="4495800" y="1439870"/>
            <a:ext cx="0" cy="28991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B70EE-3A15-4D7E-A96B-F025A18A73FA}"/>
              </a:ext>
            </a:extLst>
          </p:cNvPr>
          <p:cNvSpPr/>
          <p:nvPr/>
        </p:nvSpPr>
        <p:spPr>
          <a:xfrm>
            <a:off x="4415175" y="1552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933E0873-15DE-4C36-A112-4B549C9D0046}"/>
              </a:ext>
            </a:extLst>
          </p:cNvPr>
          <p:cNvSpPr/>
          <p:nvPr/>
        </p:nvSpPr>
        <p:spPr>
          <a:xfrm>
            <a:off x="3683164" y="1132516"/>
            <a:ext cx="1650834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2327E2-463E-421A-AB5C-AA53D0567118}"/>
              </a:ext>
            </a:extLst>
          </p:cNvPr>
          <p:cNvCxnSpPr>
            <a:cxnSpLocks/>
          </p:cNvCxnSpPr>
          <p:nvPr/>
        </p:nvCxnSpPr>
        <p:spPr>
          <a:xfrm>
            <a:off x="3243421" y="1828800"/>
            <a:ext cx="1186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B8C10F-7334-498E-A57D-FC6C1B1418EE}"/>
              </a:ext>
            </a:extLst>
          </p:cNvPr>
          <p:cNvSpPr txBox="1"/>
          <p:nvPr/>
        </p:nvSpPr>
        <p:spPr>
          <a:xfrm>
            <a:off x="2895600" y="1994356"/>
            <a:ext cx="13160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DAF39E-2B43-45CA-98C8-AA2794C24A4F}"/>
              </a:ext>
            </a:extLst>
          </p:cNvPr>
          <p:cNvCxnSpPr>
            <a:cxnSpLocks/>
          </p:cNvCxnSpPr>
          <p:nvPr/>
        </p:nvCxnSpPr>
        <p:spPr>
          <a:xfrm flipV="1">
            <a:off x="3215169" y="1954757"/>
            <a:ext cx="1200006" cy="178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C55C1-083E-4118-B030-DD5B5CD9E709}"/>
              </a:ext>
            </a:extLst>
          </p:cNvPr>
          <p:cNvSpPr/>
          <p:nvPr/>
        </p:nvSpPr>
        <p:spPr>
          <a:xfrm>
            <a:off x="4419600" y="1948356"/>
            <a:ext cx="137450" cy="4323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31F9DC-A76E-44C2-BDD6-1EB9A6695331}"/>
              </a:ext>
            </a:extLst>
          </p:cNvPr>
          <p:cNvCxnSpPr>
            <a:cxnSpLocks/>
          </p:cNvCxnSpPr>
          <p:nvPr/>
        </p:nvCxnSpPr>
        <p:spPr>
          <a:xfrm flipV="1">
            <a:off x="4528220" y="1948356"/>
            <a:ext cx="1236145" cy="24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4F004D-958F-4089-9304-DE6C5C88B782}"/>
              </a:ext>
            </a:extLst>
          </p:cNvPr>
          <p:cNvCxnSpPr>
            <a:cxnSpLocks/>
          </p:cNvCxnSpPr>
          <p:nvPr/>
        </p:nvCxnSpPr>
        <p:spPr>
          <a:xfrm flipV="1">
            <a:off x="4574004" y="2277762"/>
            <a:ext cx="1674396" cy="82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C0CC24-4C2D-48F2-AF70-C3CD7E681272}"/>
              </a:ext>
            </a:extLst>
          </p:cNvPr>
          <p:cNvCxnSpPr>
            <a:cxnSpLocks/>
          </p:cNvCxnSpPr>
          <p:nvPr/>
        </p:nvCxnSpPr>
        <p:spPr>
          <a:xfrm flipV="1">
            <a:off x="3212215" y="2385896"/>
            <a:ext cx="1202960" cy="144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BB457D-6FDF-4907-B0F1-A49011CB4012}"/>
              </a:ext>
            </a:extLst>
          </p:cNvPr>
          <p:cNvSpPr/>
          <p:nvPr/>
        </p:nvSpPr>
        <p:spPr>
          <a:xfrm>
            <a:off x="7351960" y="3535152"/>
            <a:ext cx="172307" cy="329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1066A651-147B-42A7-B5D9-09E3E51279FC}"/>
              </a:ext>
            </a:extLst>
          </p:cNvPr>
          <p:cNvSpPr/>
          <p:nvPr/>
        </p:nvSpPr>
        <p:spPr>
          <a:xfrm>
            <a:off x="6580839" y="3236186"/>
            <a:ext cx="157256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E9F854-C886-439E-9B69-5D3CB52F89DC}"/>
              </a:ext>
            </a:extLst>
          </p:cNvPr>
          <p:cNvCxnSpPr>
            <a:cxnSpLocks/>
          </p:cNvCxnSpPr>
          <p:nvPr/>
        </p:nvCxnSpPr>
        <p:spPr>
          <a:xfrm>
            <a:off x="6400800" y="3864440"/>
            <a:ext cx="10168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26C68D1-FFAE-4292-9352-526794FF2CA6}"/>
              </a:ext>
            </a:extLst>
          </p:cNvPr>
          <p:cNvCxnSpPr>
            <a:cxnSpLocks/>
          </p:cNvCxnSpPr>
          <p:nvPr/>
        </p:nvCxnSpPr>
        <p:spPr>
          <a:xfrm flipV="1">
            <a:off x="6311940" y="3467606"/>
            <a:ext cx="268630" cy="242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109</cp:revision>
  <dcterms:created xsi:type="dcterms:W3CDTF">2016-07-22T14:33:02Z</dcterms:created>
  <dcterms:modified xsi:type="dcterms:W3CDTF">2019-04-02T10:12:12Z</dcterms:modified>
</cp:coreProperties>
</file>