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97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5" y="3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E4861-2BE6-4913-868D-278E243BB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6D778-2527-4D72-998C-4E833A34A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73BA4-289C-41C0-867D-8BB634CA2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A6DE-9577-4DCE-8E8F-3D9ECF02E06A}" type="datetimeFigureOut">
              <a:rPr lang="en-US" smtClean="0"/>
              <a:t>10-Apr-19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44FF9-AFA7-4F60-8BFC-AACFBBFC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4F5D0-19FC-4918-80A6-4EEF5DB10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2883-0D14-4E40-8724-2CFD667B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16CC-254E-401B-886B-CD085974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9D2E6-93CD-4F0F-88C7-1833EFB86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ACD6D-50DB-4C75-BB01-96FA9ACB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A6DE-9577-4DCE-8E8F-3D9ECF02E06A}" type="datetimeFigureOut">
              <a:rPr lang="en-US" smtClean="0"/>
              <a:t>10-Apr-19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CB851-5B23-4C59-8C1B-A8FD0F59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D108B-A4F0-40FB-9979-F712D868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2883-0D14-4E40-8724-2CFD667B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9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0B664-E05B-4106-8EC4-344478F12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805EA-1281-4031-8235-339009548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7CC46-055C-4E2D-8E31-5DE31FE49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A6DE-9577-4DCE-8E8F-3D9ECF02E06A}" type="datetimeFigureOut">
              <a:rPr lang="en-US" smtClean="0"/>
              <a:t>10-Apr-19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05709-01C0-47F7-A140-500E1444A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81C4B-155E-4BD5-8D1B-87CA3B84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2883-0D14-4E40-8724-2CFD667B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3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D45E-AF38-431A-8862-DCC89E740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B8D35-F9FF-42F6-86DE-94A717BA6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942D8-E2AD-4F21-A0A9-E4C4F3DD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A6DE-9577-4DCE-8E8F-3D9ECF02E06A}" type="datetimeFigureOut">
              <a:rPr lang="en-US" smtClean="0"/>
              <a:t>10-Apr-19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FAC0E-A728-4117-B46A-69D828ED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A4900-A179-4102-9EBF-60562F02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2883-0D14-4E40-8724-2CFD667B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A43B-4F0B-4089-BC41-94629D10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4A474-C458-400E-B81D-395B10F7E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9B12A-E26A-4835-BD42-D7A68E0A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A6DE-9577-4DCE-8E8F-3D9ECF02E06A}" type="datetimeFigureOut">
              <a:rPr lang="en-US" smtClean="0"/>
              <a:t>10-Apr-19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47CB0-B351-4C5A-887C-331360D4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413BE-4C20-419D-9147-5D603E87C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2883-0D14-4E40-8724-2CFD667B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1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F6F0D-64F4-4B2C-BAB8-FD47F063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0DB5-0A71-4F1B-98C9-EAB9CACBA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9BA9B-C105-43CE-8D2C-113E2F6AF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48F56-BB7A-4A00-A7E0-7DEC9065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A6DE-9577-4DCE-8E8F-3D9ECF02E06A}" type="datetimeFigureOut">
              <a:rPr lang="en-US" smtClean="0"/>
              <a:t>10-Apr-19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7E83B-0E80-423A-BBAA-059B161F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A33E0-13CC-477C-9D7E-885939DA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2883-0D14-4E40-8724-2CFD667B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8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B59E-D22E-4462-BFF2-90A9DBC5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9CF59-A3F9-40AD-89B7-267A61BD7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B81D6-D45F-4ABB-9F3A-C3CEA10EB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F54A2B-0C49-4BC9-A9D1-F7104D429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8DD59-2658-48AE-81EF-ABA0A53F9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86C896-295D-457D-B205-2BC19D86D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A6DE-9577-4DCE-8E8F-3D9ECF02E06A}" type="datetimeFigureOut">
              <a:rPr lang="en-US" smtClean="0"/>
              <a:t>10-Apr-19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FF2283-1705-4C77-95D9-E166E551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4E393-2523-45DC-9D03-DF1D2800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2883-0D14-4E40-8724-2CFD667B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1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D379-ED29-45F5-8BD2-45A23565B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9563B5-8FC0-4A98-9F28-DF7940AD0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A6DE-9577-4DCE-8E8F-3D9ECF02E06A}" type="datetimeFigureOut">
              <a:rPr lang="en-US" smtClean="0"/>
              <a:t>10-Apr-19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B1283-92CB-43A2-8CCF-59F23682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D7989-164E-48BF-AFBD-3F45528E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2883-0D14-4E40-8724-2CFD667B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ECD3C-4177-4DAD-8F33-53C76EA3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A6DE-9577-4DCE-8E8F-3D9ECF02E06A}" type="datetimeFigureOut">
              <a:rPr lang="en-US" smtClean="0"/>
              <a:t>10-Apr-19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06311-5B6B-48BC-928F-5AFD889B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5396E-6082-48AE-99D0-4F58DE10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2883-0D14-4E40-8724-2CFD667B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2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A3B09-7AEB-406A-9871-3471B77DE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09821-53EE-4F1C-B332-06EEFFAF0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A3ECC-61BB-4E1D-BA8F-4B9853D51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345E1-5180-4B1F-9556-7D7A10192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A6DE-9577-4DCE-8E8F-3D9ECF02E06A}" type="datetimeFigureOut">
              <a:rPr lang="en-US" smtClean="0"/>
              <a:t>10-Apr-19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49A93-E3CE-4405-B524-C190581E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CD4F3-853A-437B-9A3B-48DE38BA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2883-0D14-4E40-8724-2CFD667B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4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671E-F917-4BA6-B38C-3E3ECEAA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9E66F-7175-4209-ABB6-90BD4088A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6F0A9-A892-4A4A-832B-648CEDF05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561A0-808E-4574-B0E0-9123D250B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A6DE-9577-4DCE-8E8F-3D9ECF02E06A}" type="datetimeFigureOut">
              <a:rPr lang="en-US" smtClean="0"/>
              <a:t>10-Apr-19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5CD2C-0C0A-4853-B9B3-6322C4411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3B4E5-C65F-46F1-B1A7-7C0B71FA3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2883-0D14-4E40-8724-2CFD667B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6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CA5AAC-BBD3-4A31-ACEA-35E48B01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304DC-9955-49EF-8E16-A8F9DA3F0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1059F-A62B-495D-A98E-2C5BE1612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5A6DE-9577-4DCE-8E8F-3D9ECF02E06A}" type="datetimeFigureOut">
              <a:rPr lang="en-US" smtClean="0"/>
              <a:t>10-Apr-19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9FFF6-21A8-4493-B3FE-91D56551C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E3DC7-5CE2-4051-A5F4-14F7547F4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C2883-0D14-4E40-8724-2CFD667B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8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7CE6A4D-7FE7-4E8C-8E19-C66C9FEBB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16" y="2538000"/>
            <a:ext cx="5813832" cy="432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DFAD4F-37D4-48CF-8429-8ED40E398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556" y="2538000"/>
            <a:ext cx="5813832" cy="4320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43BDDF5-5DAD-469B-AFC9-91A7B6D49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336" y="-1829380"/>
            <a:ext cx="5813832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70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Arielyte Tsen Chung Ming</dc:creator>
  <cp:lastModifiedBy>Arielyte Tsen Chung Ming</cp:lastModifiedBy>
  <cp:revision>3</cp:revision>
  <dcterms:created xsi:type="dcterms:W3CDTF">2019-04-10T09:05:21Z</dcterms:created>
  <dcterms:modified xsi:type="dcterms:W3CDTF">2019-04-10T10:04:45Z</dcterms:modified>
</cp:coreProperties>
</file>