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97"/>
  </p:normalViewPr>
  <p:slideViewPr>
    <p:cSldViewPr showGuides="1">
      <p:cViewPr varScale="1">
        <p:scale>
          <a:sx n="81" d="100"/>
          <a:sy n="81" d="100"/>
        </p:scale>
        <p:origin x="2102" y="6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467894" y="700651"/>
            <a:ext cx="9931522" cy="5151897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530932" y="288760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65"/>
          <p:cNvSpPr/>
          <p:nvPr/>
        </p:nvSpPr>
        <p:spPr>
          <a:xfrm>
            <a:off x="7674522" y="722290"/>
            <a:ext cx="2993478" cy="5151897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2151736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423923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495932" y="1831896"/>
            <a:ext cx="159417" cy="30449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2306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15705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30595" y="2548087"/>
            <a:ext cx="123369" cy="728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Rectangle 17"/>
          <p:cNvSpPr/>
          <p:nvPr/>
        </p:nvSpPr>
        <p:spPr>
          <a:xfrm>
            <a:off x="914401" y="1868170"/>
            <a:ext cx="204519" cy="15184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55" idx="2"/>
            <a:endCxn id="4" idx="0"/>
          </p:cNvCxnSpPr>
          <p:nvPr/>
        </p:nvCxnSpPr>
        <p:spPr>
          <a:xfrm flipH="1">
            <a:off x="3888418" y="2299468"/>
            <a:ext cx="3862" cy="11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2615781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407830" y="1619681"/>
            <a:ext cx="184729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execute(“add n/NUS Computing cc/SGP dv/10/10/2017 r/3 d/My School a/13 Computing Drive, 117417 t/faculty")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096096" y="1980739"/>
            <a:ext cx="20406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2503" y="364160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39942" y="3102897"/>
            <a:ext cx="2560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44395" y="3193183"/>
            <a:ext cx="2686197" cy="7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691982" y="48768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277288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parseCommand(“add …”)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572622" y="460540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40" name="Rectangle 62"/>
          <p:cNvSpPr/>
          <p:nvPr/>
        </p:nvSpPr>
        <p:spPr>
          <a:xfrm>
            <a:off x="7924800" y="3077577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>
            <a:off x="8361139" y="3363889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1137561" y="2604807"/>
            <a:ext cx="272047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59216" y="3480871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19" name="Rectangle 62"/>
          <p:cNvSpPr/>
          <p:nvPr/>
        </p:nvSpPr>
        <p:spPr>
          <a:xfrm>
            <a:off x="3136748" y="16002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 flipV="1">
            <a:off x="-1351915" y="3890386"/>
            <a:ext cx="7812481" cy="110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336515" y="1905000"/>
            <a:ext cx="226658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-1313405" y="4800926"/>
            <a:ext cx="778483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1066800" y="1752600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AddCommandParser()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661972" y="2508122"/>
            <a:ext cx="1635602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1752600" y="2394994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parse(“add”)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439156" y="2931822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167AA0-3158-4F4A-8457-727D82EBCC30}"/>
              </a:ext>
            </a:extLst>
          </p:cNvPr>
          <p:cNvSpPr txBox="1"/>
          <p:nvPr/>
        </p:nvSpPr>
        <p:spPr>
          <a:xfrm>
            <a:off x="6508891" y="3796008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addPlace(toAdd)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AFEEBFE-32B8-45E5-952F-30F9106A9F10}"/>
              </a:ext>
            </a:extLst>
          </p:cNvPr>
          <p:cNvSpPr/>
          <p:nvPr/>
        </p:nvSpPr>
        <p:spPr>
          <a:xfrm>
            <a:off x="8254433" y="4023961"/>
            <a:ext cx="233617" cy="702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7C11F1D-CE85-4565-AEBF-89F53B5CC4F1}"/>
              </a:ext>
            </a:extLst>
          </p:cNvPr>
          <p:cNvCxnSpPr>
            <a:cxnSpLocks/>
          </p:cNvCxnSpPr>
          <p:nvPr/>
        </p:nvCxnSpPr>
        <p:spPr>
          <a:xfrm>
            <a:off x="6628564" y="4191000"/>
            <a:ext cx="170400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62">
            <a:extLst>
              <a:ext uri="{FF2B5EF4-FFF2-40B4-BE49-F238E27FC236}">
                <a16:creationId xmlns:a16="http://schemas.microsoft.com/office/drawing/2014/main" id="{B78A3FC8-6CAF-49AD-A43C-FFC02BAE2D9C}"/>
              </a:ext>
            </a:extLst>
          </p:cNvPr>
          <p:cNvSpPr/>
          <p:nvPr/>
        </p:nvSpPr>
        <p:spPr>
          <a:xfrm>
            <a:off x="9214449" y="3463748"/>
            <a:ext cx="1381310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D98A32-7C4C-4E96-8F24-54B792BF6158}"/>
              </a:ext>
            </a:extLst>
          </p:cNvPr>
          <p:cNvCxnSpPr>
            <a:cxnSpLocks/>
          </p:cNvCxnSpPr>
          <p:nvPr/>
        </p:nvCxnSpPr>
        <p:spPr>
          <a:xfrm>
            <a:off x="10003388" y="3755848"/>
            <a:ext cx="4297" cy="105429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37F9B3-2EF2-40A4-B6F1-80480B194316}"/>
              </a:ext>
            </a:extLst>
          </p:cNvPr>
          <p:cNvSpPr/>
          <p:nvPr/>
        </p:nvSpPr>
        <p:spPr>
          <a:xfrm>
            <a:off x="9894271" y="4176288"/>
            <a:ext cx="207284" cy="37466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0D14CF-BEC3-4372-ACC9-ED21B41B80BB}"/>
              </a:ext>
            </a:extLst>
          </p:cNvPr>
          <p:cNvCxnSpPr>
            <a:cxnSpLocks/>
          </p:cNvCxnSpPr>
          <p:nvPr/>
        </p:nvCxnSpPr>
        <p:spPr>
          <a:xfrm>
            <a:off x="8439103" y="4231582"/>
            <a:ext cx="145516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54B2561-8A46-4166-951D-EFC4F2D338B2}"/>
              </a:ext>
            </a:extLst>
          </p:cNvPr>
          <p:cNvSpPr txBox="1"/>
          <p:nvPr/>
        </p:nvSpPr>
        <p:spPr>
          <a:xfrm>
            <a:off x="8398454" y="3988979"/>
            <a:ext cx="15003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>
                <a:solidFill>
                  <a:srgbClr val="7030A0"/>
                </a:solidFill>
              </a:rPr>
              <a:t>addPlace(toAdd)</a:t>
            </a:r>
            <a:endParaRPr lang="en-US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BC6DBA-B13C-4D82-9516-0F09CB97B7B8}"/>
              </a:ext>
            </a:extLst>
          </p:cNvPr>
          <p:cNvCxnSpPr>
            <a:cxnSpLocks/>
          </p:cNvCxnSpPr>
          <p:nvPr/>
        </p:nvCxnSpPr>
        <p:spPr>
          <a:xfrm>
            <a:off x="8458200" y="4550951"/>
            <a:ext cx="1399603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30A65B-6054-485B-9CED-FD21D466036B}"/>
              </a:ext>
            </a:extLst>
          </p:cNvPr>
          <p:cNvSpPr txBox="1"/>
          <p:nvPr/>
        </p:nvSpPr>
        <p:spPr>
          <a:xfrm>
            <a:off x="6428996" y="499619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FAD504-E5A6-488C-B7F9-3A0E24AEB6B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31920" y="2733040"/>
            <a:ext cx="1730052" cy="585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>
            <a:off x="-1313405" y="3371445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6476364" y="3857049"/>
            <a:ext cx="152200" cy="9530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02379E-BC9D-4730-B8AF-982EDB7DAE90}"/>
              </a:ext>
            </a:extLst>
          </p:cNvPr>
          <p:cNvCxnSpPr>
            <a:cxnSpLocks/>
          </p:cNvCxnSpPr>
          <p:nvPr/>
        </p:nvCxnSpPr>
        <p:spPr>
          <a:xfrm>
            <a:off x="6629400" y="4049953"/>
            <a:ext cx="161516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0F7244-E475-489B-A5B8-2C4D72BA254D}"/>
              </a:ext>
            </a:extLst>
          </p:cNvPr>
          <p:cNvCxnSpPr>
            <a:cxnSpLocks/>
          </p:cNvCxnSpPr>
          <p:nvPr/>
        </p:nvCxnSpPr>
        <p:spPr>
          <a:xfrm flipV="1">
            <a:off x="1137561" y="2295704"/>
            <a:ext cx="2635463" cy="376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9E6FE-941B-43C4-94F7-F097B6518AC0}"/>
              </a:ext>
            </a:extLst>
          </p:cNvPr>
          <p:cNvSpPr/>
          <p:nvPr/>
        </p:nvSpPr>
        <p:spPr>
          <a:xfrm>
            <a:off x="3830595" y="2061739"/>
            <a:ext cx="123369" cy="237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5939-3E30-6248-BF32-A58B90CE21B9}"/>
              </a:ext>
            </a:extLst>
          </p:cNvPr>
          <p:cNvSpPr txBox="1"/>
          <p:nvPr/>
        </p:nvSpPr>
        <p:spPr>
          <a:xfrm>
            <a:off x="3538043" y="2461997"/>
            <a:ext cx="202477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AddCommand(place)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BE9935-51B5-4A40-A20D-0E46217DA1CD}"/>
              </a:ext>
            </a:extLst>
          </p:cNvPr>
          <p:cNvCxnSpPr>
            <a:cxnSpLocks/>
          </p:cNvCxnSpPr>
          <p:nvPr/>
        </p:nvCxnSpPr>
        <p:spPr>
          <a:xfrm>
            <a:off x="6629400" y="4495800"/>
            <a:ext cx="162503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BA7508-5FF6-3D47-9D2E-55604AA9C24C}"/>
              </a:ext>
            </a:extLst>
          </p:cNvPr>
          <p:cNvCxnSpPr>
            <a:cxnSpLocks/>
          </p:cNvCxnSpPr>
          <p:nvPr/>
        </p:nvCxnSpPr>
        <p:spPr>
          <a:xfrm>
            <a:off x="6628564" y="4695803"/>
            <a:ext cx="170103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9EADE9D-CDE0-5346-9D5A-C250B2C12335}"/>
              </a:ext>
            </a:extLst>
          </p:cNvPr>
          <p:cNvSpPr txBox="1"/>
          <p:nvPr/>
        </p:nvSpPr>
        <p:spPr>
          <a:xfrm>
            <a:off x="6541483" y="4316596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commitTravelBuddy()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76</Words>
  <Application>Microsoft Office PowerPoint</Application>
  <PresentationFormat>On-screen Show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Prem Bagdawala</cp:lastModifiedBy>
  <cp:revision>155</cp:revision>
  <dcterms:created xsi:type="dcterms:W3CDTF">2016-07-22T14:33:02Z</dcterms:created>
  <dcterms:modified xsi:type="dcterms:W3CDTF">2019-04-01T02:34:14Z</dcterms:modified>
</cp:coreProperties>
</file>