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97"/>
  </p:normalViewPr>
  <p:slideViewPr>
    <p:cSldViewPr showGuides="1">
      <p:cViewPr varScale="1">
        <p:scale>
          <a:sx n="81" d="100"/>
          <a:sy n="81" d="100"/>
        </p:scale>
        <p:origin x="1997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3276600" y="700651"/>
            <a:ext cx="10740228" cy="51518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530932" y="288760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7600450" y="692889"/>
            <a:ext cx="3219950" cy="515189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151736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423923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495932" y="1831896"/>
            <a:ext cx="159417" cy="30449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2306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15707" y="1481201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30597" y="2548089"/>
            <a:ext cx="123369" cy="728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Rectangle 17"/>
          <p:cNvSpPr/>
          <p:nvPr/>
        </p:nvSpPr>
        <p:spPr>
          <a:xfrm>
            <a:off x="914403" y="1868172"/>
            <a:ext cx="204519" cy="15184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55" idx="2"/>
            <a:endCxn id="4" idx="0"/>
          </p:cNvCxnSpPr>
          <p:nvPr/>
        </p:nvCxnSpPr>
        <p:spPr>
          <a:xfrm flipH="1">
            <a:off x="3888418" y="2299470"/>
            <a:ext cx="3862" cy="1181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2615781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00400" y="1619681"/>
            <a:ext cx="18472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…")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096096" y="1980741"/>
            <a:ext cx="20406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0467" y="3641583"/>
            <a:ext cx="28342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39942" y="3102897"/>
            <a:ext cx="25602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397" y="3193185"/>
            <a:ext cx="2686197" cy="7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691982" y="4876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481123" y="164632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parseCommand(“add …”)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572622" y="46054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965777" y="3077686"/>
            <a:ext cx="822685" cy="30893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361139" y="3363891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88033" y="2553372"/>
            <a:ext cx="27425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59216" y="348087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136748" y="160020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1351914" y="3857027"/>
            <a:ext cx="7823347" cy="158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355564" y="1874520"/>
            <a:ext cx="22665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1313404" y="4800926"/>
            <a:ext cx="778483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5661972" y="2508122"/>
            <a:ext cx="16356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1219200" y="2356306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parse(“add”)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439156" y="2931824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167AA0-3158-4F4A-8457-727D82EBCC30}"/>
              </a:ext>
            </a:extLst>
          </p:cNvPr>
          <p:cNvSpPr txBox="1"/>
          <p:nvPr/>
        </p:nvSpPr>
        <p:spPr>
          <a:xfrm>
            <a:off x="6508891" y="3796008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addPlace(toAdd)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EEBFE-32B8-45E5-952F-30F9106A9F10}"/>
              </a:ext>
            </a:extLst>
          </p:cNvPr>
          <p:cNvSpPr/>
          <p:nvPr/>
        </p:nvSpPr>
        <p:spPr>
          <a:xfrm>
            <a:off x="8254435" y="4023963"/>
            <a:ext cx="233617" cy="7027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C11F1D-CE85-4565-AEBF-89F53B5CC4F1}"/>
              </a:ext>
            </a:extLst>
          </p:cNvPr>
          <p:cNvCxnSpPr>
            <a:cxnSpLocks/>
          </p:cNvCxnSpPr>
          <p:nvPr/>
        </p:nvCxnSpPr>
        <p:spPr>
          <a:xfrm>
            <a:off x="6628566" y="4191000"/>
            <a:ext cx="17040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62">
            <a:extLst>
              <a:ext uri="{FF2B5EF4-FFF2-40B4-BE49-F238E27FC236}">
                <a16:creationId xmlns:a16="http://schemas.microsoft.com/office/drawing/2014/main" id="{B78A3FC8-6CAF-49AD-A43C-FFC02BAE2D9C}"/>
              </a:ext>
            </a:extLst>
          </p:cNvPr>
          <p:cNvSpPr/>
          <p:nvPr/>
        </p:nvSpPr>
        <p:spPr>
          <a:xfrm>
            <a:off x="9214449" y="3463748"/>
            <a:ext cx="138131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D98A32-7C4C-4E96-8F24-54B792BF6158}"/>
              </a:ext>
            </a:extLst>
          </p:cNvPr>
          <p:cNvCxnSpPr>
            <a:cxnSpLocks/>
          </p:cNvCxnSpPr>
          <p:nvPr/>
        </p:nvCxnSpPr>
        <p:spPr>
          <a:xfrm>
            <a:off x="10003388" y="3755848"/>
            <a:ext cx="4297" cy="105429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37F9B3-2EF2-40A4-B6F1-80480B194316}"/>
              </a:ext>
            </a:extLst>
          </p:cNvPr>
          <p:cNvSpPr/>
          <p:nvPr/>
        </p:nvSpPr>
        <p:spPr>
          <a:xfrm>
            <a:off x="9894271" y="4176288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0D14CF-BEC3-4372-ACC9-ED21B41B80BB}"/>
              </a:ext>
            </a:extLst>
          </p:cNvPr>
          <p:cNvCxnSpPr>
            <a:cxnSpLocks/>
          </p:cNvCxnSpPr>
          <p:nvPr/>
        </p:nvCxnSpPr>
        <p:spPr>
          <a:xfrm>
            <a:off x="8439103" y="4180147"/>
            <a:ext cx="145516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4B2561-8A46-4166-951D-EFC4F2D338B2}"/>
              </a:ext>
            </a:extLst>
          </p:cNvPr>
          <p:cNvSpPr txBox="1"/>
          <p:nvPr/>
        </p:nvSpPr>
        <p:spPr>
          <a:xfrm>
            <a:off x="8238414" y="3983355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addPlace(toAdd)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BC6DBA-B13C-4D82-9516-0F09CB97B7B8}"/>
              </a:ext>
            </a:extLst>
          </p:cNvPr>
          <p:cNvCxnSpPr>
            <a:cxnSpLocks/>
          </p:cNvCxnSpPr>
          <p:nvPr/>
        </p:nvCxnSpPr>
        <p:spPr>
          <a:xfrm flipV="1">
            <a:off x="8488052" y="4550951"/>
            <a:ext cx="1369753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30A65B-6054-485B-9CED-FD21D466036B}"/>
              </a:ext>
            </a:extLst>
          </p:cNvPr>
          <p:cNvSpPr txBox="1"/>
          <p:nvPr/>
        </p:nvSpPr>
        <p:spPr>
          <a:xfrm>
            <a:off x="6428996" y="49961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FAD504-E5A6-488C-B7F9-3A0E24AEB6B1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39942" y="2738891"/>
            <a:ext cx="1722030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>
            <a:off x="-1313404" y="3371447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6476364" y="3857049"/>
            <a:ext cx="152200" cy="953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02379E-BC9D-4730-B8AF-982EDB7DAE90}"/>
              </a:ext>
            </a:extLst>
          </p:cNvPr>
          <p:cNvCxnSpPr>
            <a:cxnSpLocks/>
          </p:cNvCxnSpPr>
          <p:nvPr/>
        </p:nvCxnSpPr>
        <p:spPr>
          <a:xfrm>
            <a:off x="6629402" y="4030903"/>
            <a:ext cx="1615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0F7244-E475-489B-A5B8-2C4D72BA254D}"/>
              </a:ext>
            </a:extLst>
          </p:cNvPr>
          <p:cNvCxnSpPr>
            <a:cxnSpLocks/>
          </p:cNvCxnSpPr>
          <p:nvPr/>
        </p:nvCxnSpPr>
        <p:spPr>
          <a:xfrm flipV="1">
            <a:off x="1137563" y="2295704"/>
            <a:ext cx="2635463" cy="37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9E6FE-941B-43C4-94F7-F097B6518AC0}"/>
              </a:ext>
            </a:extLst>
          </p:cNvPr>
          <p:cNvSpPr/>
          <p:nvPr/>
        </p:nvSpPr>
        <p:spPr>
          <a:xfrm>
            <a:off x="3830597" y="2061741"/>
            <a:ext cx="123369" cy="237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5939-3E30-6248-BF32-A58B90CE21B9}"/>
              </a:ext>
            </a:extLst>
          </p:cNvPr>
          <p:cNvSpPr txBox="1"/>
          <p:nvPr/>
        </p:nvSpPr>
        <p:spPr>
          <a:xfrm>
            <a:off x="3538043" y="2461997"/>
            <a:ext cx="20247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AddCommand(place)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BE9935-51B5-4A40-A20D-0E46217DA1CD}"/>
              </a:ext>
            </a:extLst>
          </p:cNvPr>
          <p:cNvCxnSpPr>
            <a:cxnSpLocks/>
          </p:cNvCxnSpPr>
          <p:nvPr/>
        </p:nvCxnSpPr>
        <p:spPr>
          <a:xfrm>
            <a:off x="6629402" y="4495800"/>
            <a:ext cx="162503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BA7508-5FF6-3D47-9D2E-55604AA9C24C}"/>
              </a:ext>
            </a:extLst>
          </p:cNvPr>
          <p:cNvCxnSpPr>
            <a:cxnSpLocks/>
          </p:cNvCxnSpPr>
          <p:nvPr/>
        </p:nvCxnSpPr>
        <p:spPr>
          <a:xfrm>
            <a:off x="6628564" y="4695803"/>
            <a:ext cx="17010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9EADE9D-CDE0-5346-9D5A-C250B2C12335}"/>
              </a:ext>
            </a:extLst>
          </p:cNvPr>
          <p:cNvSpPr txBox="1"/>
          <p:nvPr/>
        </p:nvSpPr>
        <p:spPr>
          <a:xfrm>
            <a:off x="6541483" y="4316596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commitTravelBuddy()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3F59F5-38C6-4F19-AFF5-C0101AE667B9}"/>
              </a:ext>
            </a:extLst>
          </p:cNvPr>
          <p:cNvSpPr/>
          <p:nvPr/>
        </p:nvSpPr>
        <p:spPr>
          <a:xfrm>
            <a:off x="-2743200" y="1905000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0118FE5-0FCC-4157-8534-D8DEEC777152}"/>
              </a:ext>
            </a:extLst>
          </p:cNvPr>
          <p:cNvSpPr/>
          <p:nvPr/>
        </p:nvSpPr>
        <p:spPr>
          <a:xfrm>
            <a:off x="-310093" y="1944821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C6903B-703D-497F-8AC9-417F26E09F25}"/>
              </a:ext>
            </a:extLst>
          </p:cNvPr>
          <p:cNvSpPr/>
          <p:nvPr/>
        </p:nvSpPr>
        <p:spPr>
          <a:xfrm>
            <a:off x="2295186" y="2632290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3FC2940-5F15-4788-A33C-5025A4C2F6FE}"/>
              </a:ext>
            </a:extLst>
          </p:cNvPr>
          <p:cNvSpPr/>
          <p:nvPr/>
        </p:nvSpPr>
        <p:spPr>
          <a:xfrm>
            <a:off x="4878219" y="3143277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E9FC63-A362-4636-ABDF-7769954CB50B}"/>
              </a:ext>
            </a:extLst>
          </p:cNvPr>
          <p:cNvSpPr txBox="1"/>
          <p:nvPr/>
        </p:nvSpPr>
        <p:spPr>
          <a:xfrm>
            <a:off x="2292861" y="2982504"/>
            <a:ext cx="2691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847B9A-183B-4BC1-AB19-A64BC8D3F00E}"/>
              </a:ext>
            </a:extLst>
          </p:cNvPr>
          <p:cNvSpPr txBox="1"/>
          <p:nvPr/>
        </p:nvSpPr>
        <p:spPr>
          <a:xfrm>
            <a:off x="-419982" y="3108787"/>
            <a:ext cx="2691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490FF81-1485-49A1-BB01-B908E9039B76}"/>
              </a:ext>
            </a:extLst>
          </p:cNvPr>
          <p:cNvSpPr/>
          <p:nvPr/>
        </p:nvSpPr>
        <p:spPr>
          <a:xfrm>
            <a:off x="2220187" y="3934966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63D32A6-BB96-48B2-A4D8-673F35ACFCD0}"/>
              </a:ext>
            </a:extLst>
          </p:cNvPr>
          <p:cNvSpPr/>
          <p:nvPr/>
        </p:nvSpPr>
        <p:spPr>
          <a:xfrm>
            <a:off x="7303409" y="3445700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B10DB6-4DE2-438E-9676-9844E7F2EB87}"/>
              </a:ext>
            </a:extLst>
          </p:cNvPr>
          <p:cNvSpPr/>
          <p:nvPr/>
        </p:nvSpPr>
        <p:spPr>
          <a:xfrm>
            <a:off x="2238081" y="4876800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F305EA-88A9-4808-8FD4-FF8CFE26FBA4}"/>
              </a:ext>
            </a:extLst>
          </p:cNvPr>
          <p:cNvSpPr txBox="1"/>
          <p:nvPr/>
        </p:nvSpPr>
        <p:spPr>
          <a:xfrm>
            <a:off x="1869681" y="4541094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81E3635-A682-4904-B92F-18D8E8A8DEBF}"/>
              </a:ext>
            </a:extLst>
          </p:cNvPr>
          <p:cNvSpPr/>
          <p:nvPr/>
        </p:nvSpPr>
        <p:spPr>
          <a:xfrm>
            <a:off x="-2226775" y="4918797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63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Prem Bagdawala</cp:lastModifiedBy>
  <cp:revision>167</cp:revision>
  <dcterms:created xsi:type="dcterms:W3CDTF">2016-07-22T14:33:02Z</dcterms:created>
  <dcterms:modified xsi:type="dcterms:W3CDTF">2019-04-14T10:24:14Z</dcterms:modified>
</cp:coreProperties>
</file>