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1320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TravelBuddyStorage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JsonTravelBuddy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TravelBuddy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7993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6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JsonAdaptedPlace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2019-03-22T08:52:38Z</dcterms:modified>
</cp:coreProperties>
</file>