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93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22-Mar-19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717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22-Mar-19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911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22-Mar-19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359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22-Mar-19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274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22-Mar-19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931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22-Mar-19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871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22-Mar-19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4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22-Mar-19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74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22-Mar-19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954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22-Mar-19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96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22-Mar-19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239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F8DF3-7CFE-4C7E-A62E-FD00A81FB0CD}" type="datetimeFigureOut">
              <a:rPr lang="en-US" smtClean="0"/>
              <a:t>22-Mar-19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103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164757" y="4054080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0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8090440"/>
              </p:ext>
            </p:extLst>
          </p:nvPr>
        </p:nvGraphicFramePr>
        <p:xfrm>
          <a:off x="637997" y="2769442"/>
          <a:ext cx="1833356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33356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r>
                        <a:rPr lang="en-SG" u="sng"/>
                        <a:t>tb0:</a:t>
                      </a:r>
                      <a:r>
                        <a:rPr lang="en-SG" sz="1800" u="sng"/>
                        <a:t>TravelBuddy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529554" y="2669293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9F1196F-B136-4E44-A8A5-68CAEED3CD2E}"/>
              </a:ext>
            </a:extLst>
          </p:cNvPr>
          <p:cNvCxnSpPr>
            <a:cxnSpLocks/>
          </p:cNvCxnSpPr>
          <p:nvPr/>
        </p:nvCxnSpPr>
        <p:spPr>
          <a:xfrm flipV="1">
            <a:off x="1577130" y="3347207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43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 junan</dc:creator>
  <cp:lastModifiedBy>Arielyte Tsen Chung Ming</cp:lastModifiedBy>
  <cp:revision>3</cp:revision>
  <dcterms:created xsi:type="dcterms:W3CDTF">2018-06-30T16:04:01Z</dcterms:created>
  <dcterms:modified xsi:type="dcterms:W3CDTF">2019-03-22T08:57:51Z</dcterms:modified>
</cp:coreProperties>
</file>