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32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deletePlace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saveTravelBuddy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(TravelBuddy)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2019-03-22T08:51:05Z</dcterms:modified>
</cp:coreProperties>
</file>