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14" d="100"/>
          <a:sy n="114" d="100"/>
        </p:scale>
        <p:origin x="1574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5669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Versioned 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UniquePlaceList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Place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10819" y="2219854"/>
            <a:ext cx="92905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277995" y="2362746"/>
            <a:ext cx="332824" cy="67214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10818" y="2887216"/>
            <a:ext cx="92905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Rating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332823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10819" y="3210194"/>
            <a:ext cx="92905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332824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10818" y="3533171"/>
            <a:ext cx="92905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332823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610818" y="1878717"/>
            <a:ext cx="929053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021609"/>
            <a:ext cx="332823" cy="10132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349778" y="18787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TravelBuddy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8A393D7D-D326-4A04-8560-1EA9AE3B884B}"/>
              </a:ext>
            </a:extLst>
          </p:cNvPr>
          <p:cNvSpPr/>
          <p:nvPr/>
        </p:nvSpPr>
        <p:spPr>
          <a:xfrm>
            <a:off x="7608334" y="2553535"/>
            <a:ext cx="931542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Country 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72" name="Elbow Connector 78">
            <a:extLst>
              <a:ext uri="{FF2B5EF4-FFF2-40B4-BE49-F238E27FC236}">
                <a16:creationId xmlns:a16="http://schemas.microsoft.com/office/drawing/2014/main" id="{8250CBAC-FE66-4B21-95C2-73479FC4AF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365931" y="2787334"/>
            <a:ext cx="326033" cy="169083"/>
          </a:xfrm>
          <a:prstGeom prst="bentConnector3">
            <a:avLst>
              <a:gd name="adj1" fmla="val 9986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2019-03-22T08:51:57Z</dcterms:modified>
</cp:coreProperties>
</file>