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1" d="100"/>
          <a:sy n="81" d="100"/>
        </p:scale>
        <p:origin x="171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2" y="3053948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2" y="3376926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46501" y="351981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2" y="3699904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46501" y="352460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2" y="4022881"/>
            <a:ext cx="86246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2019-03-12T06:39:12Z</dcterms:modified>
</cp:coreProperties>
</file>