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/>
    <p:restoredTop sz="94633"/>
  </p:normalViewPr>
  <p:slideViewPr>
    <p:cSldViewPr showGuides="1">
      <p:cViewPr varScale="1">
        <p:scale>
          <a:sx n="121" d="100"/>
          <a:sy n="121" d="100"/>
        </p:scale>
        <p:origin x="1354" y="5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1" y="1078240"/>
            <a:ext cx="7696200" cy="539876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52158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48503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30342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46138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47048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53892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47926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47926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53025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45987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 TravelBuddy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47556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46689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45987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UniquePlaceList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46731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46106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Place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46942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47809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610819" y="3972454"/>
            <a:ext cx="92905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47008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4115346"/>
            <a:ext cx="332824" cy="67214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10818" y="4970016"/>
            <a:ext cx="92905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>
            <a:off x="7277995" y="4787491"/>
            <a:ext cx="332823" cy="3254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10819" y="5292994"/>
            <a:ext cx="92905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4787491"/>
            <a:ext cx="332824" cy="6483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610818" y="5615971"/>
            <a:ext cx="92905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4787491"/>
            <a:ext cx="332823" cy="9713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44332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41391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37509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ReadOnlyTravelBuddy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53389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59920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54725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48640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4850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4572000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66807" y="540779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49574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610818" y="3631317"/>
            <a:ext cx="92905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3774209"/>
            <a:ext cx="332823" cy="10132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349778" y="3631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37509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TravelBuddy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47598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38217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39303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52134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52670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53892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8A393D7D-D326-4A04-8560-1EA9AE3B884B}"/>
              </a:ext>
            </a:extLst>
          </p:cNvPr>
          <p:cNvSpPr/>
          <p:nvPr/>
        </p:nvSpPr>
        <p:spPr>
          <a:xfrm>
            <a:off x="7610818" y="4306135"/>
            <a:ext cx="92905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Country 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8250CBAC-FE66-4B21-95C2-73479FC4AF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65931" y="4539934"/>
            <a:ext cx="326033" cy="169083"/>
          </a:xfrm>
          <a:prstGeom prst="bentConnector3">
            <a:avLst>
              <a:gd name="adj1" fmla="val 9986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EC5EE2B4-510F-47DF-9B37-B135E9B857EB}"/>
              </a:ext>
            </a:extLst>
          </p:cNvPr>
          <p:cNvSpPr/>
          <p:nvPr/>
        </p:nvSpPr>
        <p:spPr>
          <a:xfrm>
            <a:off x="7613489" y="4638007"/>
            <a:ext cx="92091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 Visited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80">
            <a:extLst>
              <a:ext uri="{FF2B5EF4-FFF2-40B4-BE49-F238E27FC236}">
                <a16:creationId xmlns:a16="http://schemas.microsoft.com/office/drawing/2014/main" id="{B242E529-C378-4952-9A7E-38F7C18BEF2F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7278381" y="4780899"/>
            <a:ext cx="335108" cy="27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8">
            <a:extLst>
              <a:ext uri="{FF2B5EF4-FFF2-40B4-BE49-F238E27FC236}">
                <a16:creationId xmlns:a16="http://schemas.microsoft.com/office/drawing/2014/main" id="{E9D8443A-3380-42F4-B5B2-34690F6A6BC5}"/>
              </a:ext>
            </a:extLst>
          </p:cNvPr>
          <p:cNvSpPr/>
          <p:nvPr/>
        </p:nvSpPr>
        <p:spPr>
          <a:xfrm>
            <a:off x="3160178" y="1913530"/>
            <a:ext cx="76210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ChartBook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51527E48-EE1D-4CC4-8A5D-1884E1C72C80}"/>
              </a:ext>
            </a:extLst>
          </p:cNvPr>
          <p:cNvSpPr/>
          <p:nvPr/>
        </p:nvSpPr>
        <p:spPr>
          <a:xfrm>
            <a:off x="4427484" y="1942053"/>
            <a:ext cx="110782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RatingChartList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>
            <a:extLst>
              <a:ext uri="{FF2B5EF4-FFF2-40B4-BE49-F238E27FC236}">
                <a16:creationId xmlns:a16="http://schemas.microsoft.com/office/drawing/2014/main" id="{0920CE23-C930-4DA7-B930-EB9D4B9E9C59}"/>
              </a:ext>
            </a:extLst>
          </p:cNvPr>
          <p:cNvSpPr/>
          <p:nvPr/>
        </p:nvSpPr>
        <p:spPr>
          <a:xfrm>
            <a:off x="3938833" y="203276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7" name="Elbow Connector 29">
            <a:extLst>
              <a:ext uri="{FF2B5EF4-FFF2-40B4-BE49-F238E27FC236}">
                <a16:creationId xmlns:a16="http://schemas.microsoft.com/office/drawing/2014/main" id="{317D3EAB-E47E-4E7E-A8B2-0298699BBD78}"/>
              </a:ext>
            </a:extLst>
          </p:cNvPr>
          <p:cNvCxnSpPr>
            <a:cxnSpLocks/>
            <a:stCxn id="82" idx="3"/>
            <a:endCxn id="77" idx="1"/>
          </p:cNvCxnSpPr>
          <p:nvPr/>
        </p:nvCxnSpPr>
        <p:spPr>
          <a:xfrm flipV="1">
            <a:off x="4174881" y="2115433"/>
            <a:ext cx="252603" cy="402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7267AF86-9516-4958-BF64-22165C578E27}"/>
              </a:ext>
            </a:extLst>
          </p:cNvPr>
          <p:cNvSpPr/>
          <p:nvPr/>
        </p:nvSpPr>
        <p:spPr>
          <a:xfrm>
            <a:off x="5929805" y="1936685"/>
            <a:ext cx="95798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RatingChart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9AAA3E7B-A5FB-4E65-ACB3-D48B4D2B7CA9}"/>
              </a:ext>
            </a:extLst>
          </p:cNvPr>
          <p:cNvSpPr/>
          <p:nvPr/>
        </p:nvSpPr>
        <p:spPr>
          <a:xfrm>
            <a:off x="5534588" y="201968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>
            <a:extLst>
              <a:ext uri="{FF2B5EF4-FFF2-40B4-BE49-F238E27FC236}">
                <a16:creationId xmlns:a16="http://schemas.microsoft.com/office/drawing/2014/main" id="{5FDE1D62-EBE9-4EA5-8254-24C2DBC2D059}"/>
              </a:ext>
            </a:extLst>
          </p:cNvPr>
          <p:cNvCxnSpPr>
            <a:cxnSpLocks/>
            <a:stCxn id="89" idx="3"/>
            <a:endCxn id="88" idx="1"/>
          </p:cNvCxnSpPr>
          <p:nvPr/>
        </p:nvCxnSpPr>
        <p:spPr>
          <a:xfrm>
            <a:off x="5770636" y="2106374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Flowchart: Decision 96">
            <a:extLst>
              <a:ext uri="{FF2B5EF4-FFF2-40B4-BE49-F238E27FC236}">
                <a16:creationId xmlns:a16="http://schemas.microsoft.com/office/drawing/2014/main" id="{0FDFE2D3-D26D-4413-BAD7-0D49025B13D1}"/>
              </a:ext>
            </a:extLst>
          </p:cNvPr>
          <p:cNvSpPr/>
          <p:nvPr/>
        </p:nvSpPr>
        <p:spPr>
          <a:xfrm>
            <a:off x="6902734" y="202682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8">
            <a:extLst>
              <a:ext uri="{FF2B5EF4-FFF2-40B4-BE49-F238E27FC236}">
                <a16:creationId xmlns:a16="http://schemas.microsoft.com/office/drawing/2014/main" id="{323D42A0-E519-43E9-B670-82943E54BE1F}"/>
              </a:ext>
            </a:extLst>
          </p:cNvPr>
          <p:cNvSpPr/>
          <p:nvPr/>
        </p:nvSpPr>
        <p:spPr>
          <a:xfrm>
            <a:off x="7573182" y="1969598"/>
            <a:ext cx="9612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3" name="Elbow Connector 80">
            <a:extLst>
              <a:ext uri="{FF2B5EF4-FFF2-40B4-BE49-F238E27FC236}">
                <a16:creationId xmlns:a16="http://schemas.microsoft.com/office/drawing/2014/main" id="{5066A5C4-3508-43F9-87B0-6C63C9A66F59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7138782" y="2112490"/>
            <a:ext cx="434400" cy="102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Rectangle 8">
            <a:extLst>
              <a:ext uri="{FF2B5EF4-FFF2-40B4-BE49-F238E27FC236}">
                <a16:creationId xmlns:a16="http://schemas.microsoft.com/office/drawing/2014/main" id="{36187FF2-796A-432C-A6BB-0D8BB893E413}"/>
              </a:ext>
            </a:extLst>
          </p:cNvPr>
          <p:cNvSpPr/>
          <p:nvPr/>
        </p:nvSpPr>
        <p:spPr>
          <a:xfrm>
            <a:off x="7571398" y="2323972"/>
            <a:ext cx="9612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Total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5" name="Elbow Connector 83">
            <a:extLst>
              <a:ext uri="{FF2B5EF4-FFF2-40B4-BE49-F238E27FC236}">
                <a16:creationId xmlns:a16="http://schemas.microsoft.com/office/drawing/2014/main" id="{F2B4B8AB-BA69-4144-9B66-855268BDEBF2}"/>
              </a:ext>
            </a:extLst>
          </p:cNvPr>
          <p:cNvCxnSpPr>
            <a:cxnSpLocks/>
            <a:stCxn id="91" idx="3"/>
            <a:endCxn id="94" idx="1"/>
          </p:cNvCxnSpPr>
          <p:nvPr/>
        </p:nvCxnSpPr>
        <p:spPr>
          <a:xfrm>
            <a:off x="7138782" y="2113510"/>
            <a:ext cx="432616" cy="35335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C778967-6513-4607-A749-2E4455FFE179}"/>
              </a:ext>
            </a:extLst>
          </p:cNvPr>
          <p:cNvSpPr txBox="1"/>
          <p:nvPr/>
        </p:nvSpPr>
        <p:spPr>
          <a:xfrm>
            <a:off x="4138357" y="191696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8D4D508-0764-4DA8-91FA-7655DA84E635}"/>
              </a:ext>
            </a:extLst>
          </p:cNvPr>
          <p:cNvSpPr txBox="1"/>
          <p:nvPr/>
        </p:nvSpPr>
        <p:spPr>
          <a:xfrm>
            <a:off x="5751384" y="21765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Rectangle 8">
            <a:extLst>
              <a:ext uri="{FF2B5EF4-FFF2-40B4-BE49-F238E27FC236}">
                <a16:creationId xmlns:a16="http://schemas.microsoft.com/office/drawing/2014/main" id="{740EF0D9-12FD-48CC-BBC3-9D485F91318B}"/>
              </a:ext>
            </a:extLst>
          </p:cNvPr>
          <p:cNvSpPr/>
          <p:nvPr/>
        </p:nvSpPr>
        <p:spPr>
          <a:xfrm>
            <a:off x="4421147" y="1285480"/>
            <a:ext cx="110782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CountryChartList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2" name="Elbow Connector 78">
            <a:extLst>
              <a:ext uri="{FF2B5EF4-FFF2-40B4-BE49-F238E27FC236}">
                <a16:creationId xmlns:a16="http://schemas.microsoft.com/office/drawing/2014/main" id="{07259882-2947-48D3-BD8A-0FA5B31A81FE}"/>
              </a:ext>
            </a:extLst>
          </p:cNvPr>
          <p:cNvCxnSpPr>
            <a:cxnSpLocks/>
            <a:stCxn id="82" idx="3"/>
            <a:endCxn id="101" idx="1"/>
          </p:cNvCxnSpPr>
          <p:nvPr/>
        </p:nvCxnSpPr>
        <p:spPr>
          <a:xfrm flipV="1">
            <a:off x="4174881" y="1428372"/>
            <a:ext cx="246266" cy="69108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453DF86-93FB-4F6A-8118-D5688CFC3BD4}"/>
              </a:ext>
            </a:extLst>
          </p:cNvPr>
          <p:cNvSpPr txBox="1"/>
          <p:nvPr/>
        </p:nvSpPr>
        <p:spPr>
          <a:xfrm>
            <a:off x="4142306" y="122261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4" name="Rectangle 8">
            <a:extLst>
              <a:ext uri="{FF2B5EF4-FFF2-40B4-BE49-F238E27FC236}">
                <a16:creationId xmlns:a16="http://schemas.microsoft.com/office/drawing/2014/main" id="{A1509EFB-601A-4F5B-8820-398A6BC76025}"/>
              </a:ext>
            </a:extLst>
          </p:cNvPr>
          <p:cNvSpPr/>
          <p:nvPr/>
        </p:nvSpPr>
        <p:spPr>
          <a:xfrm>
            <a:off x="4426766" y="2657680"/>
            <a:ext cx="110782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YearChartList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29">
            <a:extLst>
              <a:ext uri="{FF2B5EF4-FFF2-40B4-BE49-F238E27FC236}">
                <a16:creationId xmlns:a16="http://schemas.microsoft.com/office/drawing/2014/main" id="{BFE8037A-D27D-4790-BB02-55DB6224F209}"/>
              </a:ext>
            </a:extLst>
          </p:cNvPr>
          <p:cNvCxnSpPr>
            <a:cxnSpLocks/>
            <a:stCxn id="82" idx="3"/>
            <a:endCxn id="104" idx="1"/>
          </p:cNvCxnSpPr>
          <p:nvPr/>
        </p:nvCxnSpPr>
        <p:spPr>
          <a:xfrm>
            <a:off x="4174881" y="2119459"/>
            <a:ext cx="251885" cy="71160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B3F5B5B-CCF9-4D32-8264-16D9B8961F98}"/>
              </a:ext>
            </a:extLst>
          </p:cNvPr>
          <p:cNvSpPr txBox="1"/>
          <p:nvPr/>
        </p:nvSpPr>
        <p:spPr>
          <a:xfrm>
            <a:off x="4144263" y="28350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8" name="Rectangle 8">
            <a:extLst>
              <a:ext uri="{FF2B5EF4-FFF2-40B4-BE49-F238E27FC236}">
                <a16:creationId xmlns:a16="http://schemas.microsoft.com/office/drawing/2014/main" id="{BEBDEE87-DCB9-4602-AF1E-ABD612BF3602}"/>
              </a:ext>
            </a:extLst>
          </p:cNvPr>
          <p:cNvSpPr/>
          <p:nvPr/>
        </p:nvSpPr>
        <p:spPr>
          <a:xfrm>
            <a:off x="5932598" y="2643513"/>
            <a:ext cx="95798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YearChart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Flowchart: Decision 96">
            <a:extLst>
              <a:ext uri="{FF2B5EF4-FFF2-40B4-BE49-F238E27FC236}">
                <a16:creationId xmlns:a16="http://schemas.microsoft.com/office/drawing/2014/main" id="{B779FDC0-B080-41FC-ABD2-D7E43F8EAB61}"/>
              </a:ext>
            </a:extLst>
          </p:cNvPr>
          <p:cNvSpPr/>
          <p:nvPr/>
        </p:nvSpPr>
        <p:spPr>
          <a:xfrm>
            <a:off x="5536564" y="273049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0" name="Elbow Connector 63">
            <a:extLst>
              <a:ext uri="{FF2B5EF4-FFF2-40B4-BE49-F238E27FC236}">
                <a16:creationId xmlns:a16="http://schemas.microsoft.com/office/drawing/2014/main" id="{5DEF8B10-25DE-4D8D-A7DE-EB2C8A8498FE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 flipV="1">
            <a:off x="5772612" y="2816893"/>
            <a:ext cx="159986" cy="29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A4D29CA-AE16-4478-B2D0-02B8FB43F368}"/>
              </a:ext>
            </a:extLst>
          </p:cNvPr>
          <p:cNvSpPr txBox="1"/>
          <p:nvPr/>
        </p:nvSpPr>
        <p:spPr>
          <a:xfrm>
            <a:off x="5754122" y="289757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Rectangle 8">
            <a:extLst>
              <a:ext uri="{FF2B5EF4-FFF2-40B4-BE49-F238E27FC236}">
                <a16:creationId xmlns:a16="http://schemas.microsoft.com/office/drawing/2014/main" id="{10F64DF6-EE13-4302-B32B-7C05B4E45DFF}"/>
              </a:ext>
            </a:extLst>
          </p:cNvPr>
          <p:cNvSpPr/>
          <p:nvPr/>
        </p:nvSpPr>
        <p:spPr>
          <a:xfrm>
            <a:off x="5937448" y="1274281"/>
            <a:ext cx="95033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CountryChart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3" name="Flowchart: Decision 96">
            <a:extLst>
              <a:ext uri="{FF2B5EF4-FFF2-40B4-BE49-F238E27FC236}">
                <a16:creationId xmlns:a16="http://schemas.microsoft.com/office/drawing/2014/main" id="{9113237A-9F04-45A4-AA66-F2B51E592680}"/>
              </a:ext>
            </a:extLst>
          </p:cNvPr>
          <p:cNvSpPr/>
          <p:nvPr/>
        </p:nvSpPr>
        <p:spPr>
          <a:xfrm>
            <a:off x="5542232" y="135728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Elbow Connector 63">
            <a:extLst>
              <a:ext uri="{FF2B5EF4-FFF2-40B4-BE49-F238E27FC236}">
                <a16:creationId xmlns:a16="http://schemas.microsoft.com/office/drawing/2014/main" id="{D5489E73-EE70-4793-AC47-CF233F3CFB6D}"/>
              </a:ext>
            </a:extLst>
          </p:cNvPr>
          <p:cNvCxnSpPr>
            <a:cxnSpLocks/>
            <a:stCxn id="113" idx="3"/>
            <a:endCxn id="112" idx="1"/>
          </p:cNvCxnSpPr>
          <p:nvPr/>
        </p:nvCxnSpPr>
        <p:spPr>
          <a:xfrm>
            <a:off x="5778280" y="1443970"/>
            <a:ext cx="159168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2F4026E-DFAD-492F-ABE6-04827080399B}"/>
              </a:ext>
            </a:extLst>
          </p:cNvPr>
          <p:cNvSpPr txBox="1"/>
          <p:nvPr/>
        </p:nvSpPr>
        <p:spPr>
          <a:xfrm>
            <a:off x="5759028" y="151413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Flowchart: Decision 96">
            <a:extLst>
              <a:ext uri="{FF2B5EF4-FFF2-40B4-BE49-F238E27FC236}">
                <a16:creationId xmlns:a16="http://schemas.microsoft.com/office/drawing/2014/main" id="{B7B88C16-EBE0-470A-B308-5C13F4E8B946}"/>
              </a:ext>
            </a:extLst>
          </p:cNvPr>
          <p:cNvSpPr/>
          <p:nvPr/>
        </p:nvSpPr>
        <p:spPr>
          <a:xfrm>
            <a:off x="6902734" y="27304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1" name="Rectangle 8">
            <a:extLst>
              <a:ext uri="{FF2B5EF4-FFF2-40B4-BE49-F238E27FC236}">
                <a16:creationId xmlns:a16="http://schemas.microsoft.com/office/drawing/2014/main" id="{58093545-321B-4F33-A6C1-31AF55CC03BB}"/>
              </a:ext>
            </a:extLst>
          </p:cNvPr>
          <p:cNvSpPr/>
          <p:nvPr/>
        </p:nvSpPr>
        <p:spPr>
          <a:xfrm>
            <a:off x="7571398" y="2667218"/>
            <a:ext cx="9612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80">
            <a:extLst>
              <a:ext uri="{FF2B5EF4-FFF2-40B4-BE49-F238E27FC236}">
                <a16:creationId xmlns:a16="http://schemas.microsoft.com/office/drawing/2014/main" id="{C3B50303-0693-4191-B9C0-EA704B376A35}"/>
              </a:ext>
            </a:extLst>
          </p:cNvPr>
          <p:cNvCxnSpPr>
            <a:cxnSpLocks/>
            <a:stCxn id="117" idx="3"/>
            <a:endCxn id="121" idx="1"/>
          </p:cNvCxnSpPr>
          <p:nvPr/>
        </p:nvCxnSpPr>
        <p:spPr>
          <a:xfrm flipV="1">
            <a:off x="7138782" y="2810110"/>
            <a:ext cx="432616" cy="707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:a16="http://schemas.microsoft.com/office/drawing/2014/main" id="{FD56F782-8D5D-4D60-AC57-12D314B8A116}"/>
              </a:ext>
            </a:extLst>
          </p:cNvPr>
          <p:cNvSpPr/>
          <p:nvPr/>
        </p:nvSpPr>
        <p:spPr>
          <a:xfrm>
            <a:off x="7573183" y="3002714"/>
            <a:ext cx="9612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Total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6" name="Elbow Connector 83">
            <a:extLst>
              <a:ext uri="{FF2B5EF4-FFF2-40B4-BE49-F238E27FC236}">
                <a16:creationId xmlns:a16="http://schemas.microsoft.com/office/drawing/2014/main" id="{2333CDC6-0A16-40B4-804D-19F86D1E665A}"/>
              </a:ext>
            </a:extLst>
          </p:cNvPr>
          <p:cNvCxnSpPr>
            <a:cxnSpLocks/>
            <a:stCxn id="117" idx="3"/>
            <a:endCxn id="125" idx="1"/>
          </p:cNvCxnSpPr>
          <p:nvPr/>
        </p:nvCxnSpPr>
        <p:spPr>
          <a:xfrm>
            <a:off x="7138782" y="2817189"/>
            <a:ext cx="434401" cy="3284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Flowchart: Decision 96">
            <a:extLst>
              <a:ext uri="{FF2B5EF4-FFF2-40B4-BE49-F238E27FC236}">
                <a16:creationId xmlns:a16="http://schemas.microsoft.com/office/drawing/2014/main" id="{5F42EBC6-5972-4683-AA7C-82D25DD03945}"/>
              </a:ext>
            </a:extLst>
          </p:cNvPr>
          <p:cNvSpPr/>
          <p:nvPr/>
        </p:nvSpPr>
        <p:spPr>
          <a:xfrm>
            <a:off x="6887785" y="135912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8" name="Rectangle 8">
            <a:extLst>
              <a:ext uri="{FF2B5EF4-FFF2-40B4-BE49-F238E27FC236}">
                <a16:creationId xmlns:a16="http://schemas.microsoft.com/office/drawing/2014/main" id="{5FE8812B-D2F5-47C9-8B58-7F1546E86DC8}"/>
              </a:ext>
            </a:extLst>
          </p:cNvPr>
          <p:cNvSpPr/>
          <p:nvPr/>
        </p:nvSpPr>
        <p:spPr>
          <a:xfrm>
            <a:off x="7558233" y="1293998"/>
            <a:ext cx="9612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CountryCode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9" name="Elbow Connector 80">
            <a:extLst>
              <a:ext uri="{FF2B5EF4-FFF2-40B4-BE49-F238E27FC236}">
                <a16:creationId xmlns:a16="http://schemas.microsoft.com/office/drawing/2014/main" id="{137ABC84-6984-4400-9550-E50BD8A4271D}"/>
              </a:ext>
            </a:extLst>
          </p:cNvPr>
          <p:cNvCxnSpPr>
            <a:cxnSpLocks/>
            <a:stCxn id="127" idx="3"/>
            <a:endCxn id="128" idx="1"/>
          </p:cNvCxnSpPr>
          <p:nvPr/>
        </p:nvCxnSpPr>
        <p:spPr>
          <a:xfrm flipV="1">
            <a:off x="7123833" y="1436890"/>
            <a:ext cx="434400" cy="89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Rectangle 8">
            <a:extLst>
              <a:ext uri="{FF2B5EF4-FFF2-40B4-BE49-F238E27FC236}">
                <a16:creationId xmlns:a16="http://schemas.microsoft.com/office/drawing/2014/main" id="{1075022E-45DC-4233-BB2F-D50A855C5FA3}"/>
              </a:ext>
            </a:extLst>
          </p:cNvPr>
          <p:cNvSpPr/>
          <p:nvPr/>
        </p:nvSpPr>
        <p:spPr>
          <a:xfrm>
            <a:off x="7558233" y="1629494"/>
            <a:ext cx="9612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Total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1" name="Elbow Connector 83">
            <a:extLst>
              <a:ext uri="{FF2B5EF4-FFF2-40B4-BE49-F238E27FC236}">
                <a16:creationId xmlns:a16="http://schemas.microsoft.com/office/drawing/2014/main" id="{DAF698EC-13B1-45DC-95F4-8F634C96C5C5}"/>
              </a:ext>
            </a:extLst>
          </p:cNvPr>
          <p:cNvCxnSpPr>
            <a:cxnSpLocks/>
            <a:stCxn id="127" idx="3"/>
            <a:endCxn id="130" idx="1"/>
          </p:cNvCxnSpPr>
          <p:nvPr/>
        </p:nvCxnSpPr>
        <p:spPr>
          <a:xfrm>
            <a:off x="7123833" y="1445815"/>
            <a:ext cx="434400" cy="32657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3" name="Elbow Connector 63">
            <a:extLst>
              <a:ext uri="{FF2B5EF4-FFF2-40B4-BE49-F238E27FC236}">
                <a16:creationId xmlns:a16="http://schemas.microsoft.com/office/drawing/2014/main" id="{FD3EA331-CB26-4E55-9D9C-3039054501E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98347" y="4143986"/>
            <a:ext cx="1273820" cy="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4" name="Elbow Connector 63">
            <a:extLst>
              <a:ext uri="{FF2B5EF4-FFF2-40B4-BE49-F238E27FC236}">
                <a16:creationId xmlns:a16="http://schemas.microsoft.com/office/drawing/2014/main" id="{2D1A8CFE-9296-40D5-9BB4-1695558E44EA}"/>
              </a:ext>
            </a:extLst>
          </p:cNvPr>
          <p:cNvCxnSpPr>
            <a:cxnSpLocks/>
            <a:endCxn id="74" idx="2"/>
          </p:cNvCxnSpPr>
          <p:nvPr/>
        </p:nvCxnSpPr>
        <p:spPr>
          <a:xfrm rot="10800000">
            <a:off x="3541229" y="2260290"/>
            <a:ext cx="2594026" cy="124962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1B06DD6-C83F-4D13-9466-64194B0080F9}"/>
              </a:ext>
            </a:extLst>
          </p:cNvPr>
          <p:cNvSpPr txBox="1"/>
          <p:nvPr/>
        </p:nvSpPr>
        <p:spPr>
          <a:xfrm>
            <a:off x="3544543" y="23622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2" name="Rectangle 8">
            <a:extLst>
              <a:ext uri="{FF2B5EF4-FFF2-40B4-BE49-F238E27FC236}">
                <a16:creationId xmlns:a16="http://schemas.microsoft.com/office/drawing/2014/main" id="{13062B0E-5BC5-46F7-AC3A-50EEC33A692C}"/>
              </a:ext>
            </a:extLst>
          </p:cNvPr>
          <p:cNvSpPr/>
          <p:nvPr/>
        </p:nvSpPr>
        <p:spPr>
          <a:xfrm>
            <a:off x="1260922" y="2381143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ReadOnlyCountryChart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3" name="Rectangle 8">
            <a:extLst>
              <a:ext uri="{FF2B5EF4-FFF2-40B4-BE49-F238E27FC236}">
                <a16:creationId xmlns:a16="http://schemas.microsoft.com/office/drawing/2014/main" id="{6639D755-2714-47AA-BC13-8DC4EC057877}"/>
              </a:ext>
            </a:extLst>
          </p:cNvPr>
          <p:cNvSpPr/>
          <p:nvPr/>
        </p:nvSpPr>
        <p:spPr>
          <a:xfrm>
            <a:off x="1261421" y="2839578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ReadOnlyRatingChart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Rectangle 8">
            <a:extLst>
              <a:ext uri="{FF2B5EF4-FFF2-40B4-BE49-F238E27FC236}">
                <a16:creationId xmlns:a16="http://schemas.microsoft.com/office/drawing/2014/main" id="{ED53CA1C-CF1A-4E96-BCF6-961272A9EDFC}"/>
              </a:ext>
            </a:extLst>
          </p:cNvPr>
          <p:cNvSpPr/>
          <p:nvPr/>
        </p:nvSpPr>
        <p:spPr>
          <a:xfrm>
            <a:off x="1260922" y="329320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ReadOnlyYearChart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5" name="Isosceles Triangle 102">
            <a:extLst>
              <a:ext uri="{FF2B5EF4-FFF2-40B4-BE49-F238E27FC236}">
                <a16:creationId xmlns:a16="http://schemas.microsoft.com/office/drawing/2014/main" id="{03195044-DD47-4914-9015-61986B2F6BB4}"/>
              </a:ext>
            </a:extLst>
          </p:cNvPr>
          <p:cNvSpPr/>
          <p:nvPr/>
        </p:nvSpPr>
        <p:spPr>
          <a:xfrm rot="16200000">
            <a:off x="2669074" y="3381693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46" name="Isosceles Triangle 102">
            <a:extLst>
              <a:ext uri="{FF2B5EF4-FFF2-40B4-BE49-F238E27FC236}">
                <a16:creationId xmlns:a16="http://schemas.microsoft.com/office/drawing/2014/main" id="{4462205D-2044-4457-94B0-CEE188F086D8}"/>
              </a:ext>
            </a:extLst>
          </p:cNvPr>
          <p:cNvSpPr/>
          <p:nvPr/>
        </p:nvSpPr>
        <p:spPr>
          <a:xfrm rot="16200000">
            <a:off x="2668510" y="2928067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47" name="Isosceles Triangle 102">
            <a:extLst>
              <a:ext uri="{FF2B5EF4-FFF2-40B4-BE49-F238E27FC236}">
                <a16:creationId xmlns:a16="http://schemas.microsoft.com/office/drawing/2014/main" id="{901D1989-75F5-4655-B11B-163F926AA148}"/>
              </a:ext>
            </a:extLst>
          </p:cNvPr>
          <p:cNvSpPr/>
          <p:nvPr/>
        </p:nvSpPr>
        <p:spPr>
          <a:xfrm rot="16200000">
            <a:off x="2668510" y="246367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48" name="Elbow Connector 63">
            <a:extLst>
              <a:ext uri="{FF2B5EF4-FFF2-40B4-BE49-F238E27FC236}">
                <a16:creationId xmlns:a16="http://schemas.microsoft.com/office/drawing/2014/main" id="{37F4E4D9-3BB3-4E32-B2D5-317D9B7D8E58}"/>
              </a:ext>
            </a:extLst>
          </p:cNvPr>
          <p:cNvCxnSpPr>
            <a:cxnSpLocks/>
            <a:stCxn id="145" idx="3"/>
            <a:endCxn id="74" idx="1"/>
          </p:cNvCxnSpPr>
          <p:nvPr/>
        </p:nvCxnSpPr>
        <p:spPr>
          <a:xfrm flipV="1">
            <a:off x="2898290" y="2086910"/>
            <a:ext cx="261888" cy="1403352"/>
          </a:xfrm>
          <a:prstGeom prst="bentConnector3">
            <a:avLst>
              <a:gd name="adj1" fmla="val 758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9" name="Elbow Connector 63">
            <a:extLst>
              <a:ext uri="{FF2B5EF4-FFF2-40B4-BE49-F238E27FC236}">
                <a16:creationId xmlns:a16="http://schemas.microsoft.com/office/drawing/2014/main" id="{0EC1DFD8-1380-4BA9-BD98-FFA4CBA3229A}"/>
              </a:ext>
            </a:extLst>
          </p:cNvPr>
          <p:cNvCxnSpPr>
            <a:cxnSpLocks/>
            <a:stCxn id="146" idx="3"/>
          </p:cNvCxnSpPr>
          <p:nvPr/>
        </p:nvCxnSpPr>
        <p:spPr>
          <a:xfrm flipV="1">
            <a:off x="2897726" y="3036367"/>
            <a:ext cx="187418" cy="2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63">
            <a:extLst>
              <a:ext uri="{FF2B5EF4-FFF2-40B4-BE49-F238E27FC236}">
                <a16:creationId xmlns:a16="http://schemas.microsoft.com/office/drawing/2014/main" id="{9DAA3D98-567C-4DCF-81F7-59F8E3EFC312}"/>
              </a:ext>
            </a:extLst>
          </p:cNvPr>
          <p:cNvCxnSpPr>
            <a:cxnSpLocks/>
          </p:cNvCxnSpPr>
          <p:nvPr/>
        </p:nvCxnSpPr>
        <p:spPr>
          <a:xfrm flipV="1">
            <a:off x="2892001" y="2561504"/>
            <a:ext cx="187418" cy="269"/>
          </a:xfrm>
          <a:prstGeom prst="bentConnector3">
            <a:avLst>
              <a:gd name="adj1" fmla="val 4279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2019-04-09T03:26:37Z</dcterms:modified>
</cp:coreProperties>
</file>