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26" y="-88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1723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8077993" y="2992019"/>
            <a:ext cx="335208" cy="1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6" y="2477656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JsonAdaptedPlace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2019-03-12T07:22:32Z</dcterms:modified>
</cp:coreProperties>
</file>