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648" y="-18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566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 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10819" y="2219854"/>
            <a:ext cx="92905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62746"/>
            <a:ext cx="332824" cy="6721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10818" y="3217416"/>
            <a:ext cx="9290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3034891"/>
            <a:ext cx="332823" cy="325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10819" y="3540394"/>
            <a:ext cx="92905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332824" cy="6483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10818" y="3863371"/>
            <a:ext cx="9290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332823" cy="9713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10818" y="1878717"/>
            <a:ext cx="92905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021609"/>
            <a:ext cx="332823" cy="10132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349778" y="1878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8A393D7D-D326-4A04-8560-1EA9AE3B884B}"/>
              </a:ext>
            </a:extLst>
          </p:cNvPr>
          <p:cNvSpPr/>
          <p:nvPr/>
        </p:nvSpPr>
        <p:spPr>
          <a:xfrm>
            <a:off x="7610818" y="2553535"/>
            <a:ext cx="9290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8250CBAC-FE66-4B21-95C2-73479FC4AF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65931" y="2787334"/>
            <a:ext cx="326033" cy="169083"/>
          </a:xfrm>
          <a:prstGeom prst="bentConnector3">
            <a:avLst>
              <a:gd name="adj1" fmla="val 998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EC5EE2B4-510F-47DF-9B37-B135E9B857EB}"/>
              </a:ext>
            </a:extLst>
          </p:cNvPr>
          <p:cNvSpPr/>
          <p:nvPr/>
        </p:nvSpPr>
        <p:spPr>
          <a:xfrm>
            <a:off x="7613489" y="2885407"/>
            <a:ext cx="9209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 Visited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0">
            <a:extLst>
              <a:ext uri="{FF2B5EF4-FFF2-40B4-BE49-F238E27FC236}">
                <a16:creationId xmlns:a16="http://schemas.microsoft.com/office/drawing/2014/main" id="{B242E529-C378-4952-9A7E-38F7C18BEF2F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278381" y="3028299"/>
            <a:ext cx="335108" cy="27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2019-03-26T02:24:31Z</dcterms:modified>
</cp:coreProperties>
</file>