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BAE8-EB18-49E8-9611-BCD7BEEB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DD96F-312D-4422-9D0B-B9606915F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EBD1A-61A5-4933-B4E6-C7158112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85E3-32FA-42C3-98DA-E28C563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CAA9-1010-48C9-900D-2261C83F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7340-4E0F-49A7-B475-C886EA3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0FB1C-9BE4-4377-95DC-A9836C3A3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1214-04AD-4A22-AA65-5790E9A5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57EB-476D-4A40-BF25-9CF48D2F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D74A-4DBE-4A70-8A35-D2DF1D08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7C880-67BD-492D-8EAF-2CABA027D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B0D13-7189-466F-84B3-A293418A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A99B-C8DE-4210-8424-04E45E69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9F05-4171-463A-93DF-C7224B9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442C-55C6-4409-9EA8-D2E0D8FE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4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8639-8995-44EB-BEC6-37BE1430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8B56-EECA-476B-BC0E-075621B0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CD3F-8CE0-4A7A-97DB-B3E92ABA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B3FF-CC58-44A2-A3FB-2CC0E0F6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05CE-6F9F-45D5-ADA7-1D7A29A9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AFD2-6EFF-4B7C-954D-7F686148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DD8E8-917B-454D-A6C8-17B10A19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6DFD-07A0-4FB6-8C2D-7B399605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9874-C476-4BC7-B507-B69B7431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AB9D-99C8-4E74-B965-8807DD29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8688-6AB6-4871-9C90-2F96EE08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A442-01C5-4D35-99AE-6FD59ACD5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64D0-6AEB-4BEA-91D6-5B7F66C3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32CE-180B-466F-B232-8739C999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DB3A-7AB9-445E-8192-A5C1C4BE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8A7A9-939A-46C7-A584-20D429E2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0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955F-9630-4EA1-ACCF-8ED2391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9F94-59E2-4279-861E-05C4400F4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B796-5A07-4B79-8EC2-21EB6494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31F19-0950-4E20-B1BF-1C9AA568F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DCBAB-65C8-4865-B7BB-83035189C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6FFF0-EA7E-454F-912C-C2401078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38C66-99AF-4137-B5CC-F9C0D3C2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5C5F-7130-40F2-B85C-1E373828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0C56-DE32-44F2-AB34-39EA599D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3B272-EF71-4812-8858-EF86F4DE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385D6-4668-45C2-BC17-95D8C5DD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42F9-3748-4409-9E4B-A171516F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C8767-7C8C-4E83-98F5-C76A96B6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CCAE-6F4C-418B-926C-A323646E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EF8E2-13B3-4260-86EC-C7005E01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6CB4-C100-4378-A034-BE5D65E9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DF25-DAC4-4EBF-BDC2-A3314861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8B62-E55D-4EA4-9FB1-72171A4D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8DAC-57DD-4B3F-B17C-A1058150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7983-0DE1-44C9-AB0E-B4A9732A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D7629-7DBF-48E4-B956-4399E99C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5A3F-0387-475D-BEA9-32C1E304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ACC5-7C5A-47C8-90C4-D1E8DCFCD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DB46-4D26-4767-8805-64045E6F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7CE03-792B-4F36-9C85-6050B377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5849E-2336-4956-89D4-3D4BD96D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5F20E-A025-4F38-A0A8-5BFB222F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5B76-2058-48A8-9247-99EAC4C6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349CA-03E3-4D79-947D-CB809A8F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CE3F-CEB7-4EAF-A149-0E1B7D685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E109-FF71-4888-9F81-DC9004CF8CC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6D69-B476-4831-8F09-EB5C456F5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B7A7-71C8-4DB8-8A1B-8B817E842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389A-958D-45FB-8173-4FE9B1FE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72F48-31AB-4A24-8076-E0047BC50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06" y="1198173"/>
            <a:ext cx="6298318" cy="46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9F1A3-C9A0-4A39-9CE0-2D7C2B4A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85" y="1198173"/>
            <a:ext cx="6298318" cy="468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98E01A-BE92-45B0-9322-10469E7E3ACF}"/>
              </a:ext>
            </a:extLst>
          </p:cNvPr>
          <p:cNvSpPr/>
          <p:nvPr/>
        </p:nvSpPr>
        <p:spPr>
          <a:xfrm>
            <a:off x="10467856" y="4145099"/>
            <a:ext cx="402714" cy="64908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Arielyte Tsen Chung Ming</dc:creator>
  <cp:lastModifiedBy>Arielyte Tsen Chung Ming</cp:lastModifiedBy>
  <cp:revision>3</cp:revision>
  <dcterms:created xsi:type="dcterms:W3CDTF">2019-04-10T09:18:09Z</dcterms:created>
  <dcterms:modified xsi:type="dcterms:W3CDTF">2019-04-10T09:22:18Z</dcterms:modified>
</cp:coreProperties>
</file>