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3" d="100"/>
          <a:sy n="103" d="100"/>
        </p:scale>
        <p:origin x="110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10833" y="240435"/>
            <a:ext cx="8686800" cy="5486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431237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632961" y="2191375"/>
            <a:ext cx="113588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SearchCountry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17784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011689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10827" y="5802881"/>
            <a:ext cx="8686800" cy="325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335738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590800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TravelBuddy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6721760" y="4495800"/>
            <a:ext cx="0" cy="130708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266591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694328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829580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 flipH="1">
            <a:off x="1511959" y="3930290"/>
            <a:ext cx="12041" cy="187259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286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1640699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956266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83289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528565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2731015" y="309398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rot="5400000" flipV="1">
            <a:off x="7060291" y="42346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6" name="Rectangle 62"/>
          <p:cNvSpPr/>
          <p:nvPr/>
        </p:nvSpPr>
        <p:spPr>
          <a:xfrm>
            <a:off x="630354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306446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109269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3556083" y="448448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3888800" y="79683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229260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531418" y="1325021"/>
            <a:ext cx="1163372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SearchCommand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>
            <a:cxnSpLocks/>
            <a:stCxn id="16" idx="0"/>
            <a:endCxn id="42" idx="3"/>
          </p:cNvCxnSpPr>
          <p:nvPr/>
        </p:nvCxnSpPr>
        <p:spPr>
          <a:xfrm rot="5400000" flipH="1" flipV="1">
            <a:off x="2294143" y="2317720"/>
            <a:ext cx="2056594" cy="41795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75" idx="3"/>
            <a:endCxn id="42" idx="0"/>
          </p:cNvCxnSpPr>
          <p:nvPr/>
        </p:nvCxnSpPr>
        <p:spPr>
          <a:xfrm rot="16200000" flipH="1">
            <a:off x="3892244" y="1104161"/>
            <a:ext cx="352668" cy="89052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1">
            <a:extLst>
              <a:ext uri="{FF2B5EF4-FFF2-40B4-BE49-F238E27FC236}">
                <a16:creationId xmlns:a16="http://schemas.microsoft.com/office/drawing/2014/main" id="{C144FCDD-D4AB-421E-861A-F23F8A862A2E}"/>
              </a:ext>
            </a:extLst>
          </p:cNvPr>
          <p:cNvSpPr/>
          <p:nvPr/>
        </p:nvSpPr>
        <p:spPr>
          <a:xfrm flipH="1">
            <a:off x="6632961" y="1325021"/>
            <a:ext cx="113588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SearchCommand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D05CA6C1-7D5E-4C9F-A9F1-957AB3D04637}"/>
              </a:ext>
            </a:extLst>
          </p:cNvPr>
          <p:cNvSpPr/>
          <p:nvPr/>
        </p:nvSpPr>
        <p:spPr>
          <a:xfrm flipH="1">
            <a:off x="6635843" y="3067943"/>
            <a:ext cx="11376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SearchTags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E4FCEB59-2D1E-4514-ABEE-C37055A992DD}"/>
              </a:ext>
            </a:extLst>
          </p:cNvPr>
          <p:cNvSpPr/>
          <p:nvPr/>
        </p:nvSpPr>
        <p:spPr>
          <a:xfrm flipH="1">
            <a:off x="6632961" y="1758198"/>
            <a:ext cx="113588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SearchRating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BECDE26B-3418-43C8-B07E-E9D4BC95FDF2}"/>
              </a:ext>
            </a:extLst>
          </p:cNvPr>
          <p:cNvSpPr/>
          <p:nvPr/>
        </p:nvSpPr>
        <p:spPr>
          <a:xfrm flipH="1">
            <a:off x="6629400" y="2629659"/>
            <a:ext cx="11376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SearchYear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FF07365-250C-4448-A721-266C8E41F75B}"/>
              </a:ext>
            </a:extLst>
          </p:cNvPr>
          <p:cNvCxnSpPr>
            <a:cxnSpLocks/>
            <a:stCxn id="87" idx="3"/>
            <a:endCxn id="66" idx="1"/>
          </p:cNvCxnSpPr>
          <p:nvPr/>
        </p:nvCxnSpPr>
        <p:spPr>
          <a:xfrm flipV="1">
            <a:off x="7283305" y="3241323"/>
            <a:ext cx="490138" cy="1081098"/>
          </a:xfrm>
          <a:prstGeom prst="bentConnector3">
            <a:avLst>
              <a:gd name="adj1" fmla="val 14664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85BE5F1-9D09-4E64-8425-18171535E936}"/>
              </a:ext>
            </a:extLst>
          </p:cNvPr>
          <p:cNvCxnSpPr>
            <a:cxnSpLocks/>
            <a:stCxn id="87" idx="3"/>
            <a:endCxn id="71" idx="1"/>
          </p:cNvCxnSpPr>
          <p:nvPr/>
        </p:nvCxnSpPr>
        <p:spPr>
          <a:xfrm flipV="1">
            <a:off x="7283305" y="2803039"/>
            <a:ext cx="483695" cy="1519382"/>
          </a:xfrm>
          <a:prstGeom prst="bentConnector3">
            <a:avLst>
              <a:gd name="adj1" fmla="val 14726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A36BBFA-75CA-42B9-AB2C-D2AD35AA34CB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flipV="1">
            <a:off x="7283305" y="2364755"/>
            <a:ext cx="485542" cy="1957666"/>
          </a:xfrm>
          <a:prstGeom prst="bentConnector3">
            <a:avLst>
              <a:gd name="adj1" fmla="val 1470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1A6AB8B-3ED5-459F-AB77-D2B5A6DB1437}"/>
              </a:ext>
            </a:extLst>
          </p:cNvPr>
          <p:cNvCxnSpPr>
            <a:cxnSpLocks/>
            <a:stCxn id="87" idx="3"/>
            <a:endCxn id="67" idx="1"/>
          </p:cNvCxnSpPr>
          <p:nvPr/>
        </p:nvCxnSpPr>
        <p:spPr>
          <a:xfrm flipV="1">
            <a:off x="7283305" y="1931578"/>
            <a:ext cx="485542" cy="2390843"/>
          </a:xfrm>
          <a:prstGeom prst="bentConnector3">
            <a:avLst>
              <a:gd name="adj1" fmla="val 1470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9E0A0F-9211-4202-B59D-DDF2BE857850}"/>
              </a:ext>
            </a:extLst>
          </p:cNvPr>
          <p:cNvCxnSpPr>
            <a:cxnSpLocks/>
            <a:stCxn id="87" idx="3"/>
            <a:endCxn id="65" idx="1"/>
          </p:cNvCxnSpPr>
          <p:nvPr/>
        </p:nvCxnSpPr>
        <p:spPr>
          <a:xfrm flipV="1">
            <a:off x="7283305" y="1498401"/>
            <a:ext cx="485543" cy="2824020"/>
          </a:xfrm>
          <a:prstGeom prst="bentConnector3">
            <a:avLst>
              <a:gd name="adj1" fmla="val 1470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50">
            <a:extLst>
              <a:ext uri="{FF2B5EF4-FFF2-40B4-BE49-F238E27FC236}">
                <a16:creationId xmlns:a16="http://schemas.microsoft.com/office/drawing/2014/main" id="{ADD14089-EFD4-4EFA-BE69-E13250DB9FEF}"/>
              </a:ext>
            </a:extLst>
          </p:cNvPr>
          <p:cNvCxnSpPr>
            <a:cxnSpLocks/>
            <a:stCxn id="42" idx="1"/>
            <a:endCxn id="65" idx="3"/>
          </p:cNvCxnSpPr>
          <p:nvPr/>
        </p:nvCxnSpPr>
        <p:spPr>
          <a:xfrm>
            <a:off x="4694790" y="1498401"/>
            <a:ext cx="193817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1">
            <a:extLst>
              <a:ext uri="{FF2B5EF4-FFF2-40B4-BE49-F238E27FC236}">
                <a16:creationId xmlns:a16="http://schemas.microsoft.com/office/drawing/2014/main" id="{AD4CAE4D-DFF7-4A46-9552-72804D9DFE07}"/>
              </a:ext>
            </a:extLst>
          </p:cNvPr>
          <p:cNvSpPr/>
          <p:nvPr/>
        </p:nvSpPr>
        <p:spPr>
          <a:xfrm flipH="1">
            <a:off x="3531418" y="1757018"/>
            <a:ext cx="1163372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SearchRating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48" name="Rectangle 11">
            <a:extLst>
              <a:ext uri="{FF2B5EF4-FFF2-40B4-BE49-F238E27FC236}">
                <a16:creationId xmlns:a16="http://schemas.microsoft.com/office/drawing/2014/main" id="{49FC7396-439D-4FF2-9651-FD23830E6BE0}"/>
              </a:ext>
            </a:extLst>
          </p:cNvPr>
          <p:cNvSpPr/>
          <p:nvPr/>
        </p:nvSpPr>
        <p:spPr>
          <a:xfrm flipH="1">
            <a:off x="3531418" y="2189015"/>
            <a:ext cx="1163372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SearchCountry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49" name="Rectangle 11">
            <a:extLst>
              <a:ext uri="{FF2B5EF4-FFF2-40B4-BE49-F238E27FC236}">
                <a16:creationId xmlns:a16="http://schemas.microsoft.com/office/drawing/2014/main" id="{64844FEA-A315-44E7-88DE-D798BEE412CA}"/>
              </a:ext>
            </a:extLst>
          </p:cNvPr>
          <p:cNvSpPr/>
          <p:nvPr/>
        </p:nvSpPr>
        <p:spPr>
          <a:xfrm flipH="1">
            <a:off x="3531418" y="2630509"/>
            <a:ext cx="1163372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SearchYear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50" name="Rectangle 11">
            <a:extLst>
              <a:ext uri="{FF2B5EF4-FFF2-40B4-BE49-F238E27FC236}">
                <a16:creationId xmlns:a16="http://schemas.microsoft.com/office/drawing/2014/main" id="{0E4BB53E-851E-4D03-8A60-AEE9AACA54AF}"/>
              </a:ext>
            </a:extLst>
          </p:cNvPr>
          <p:cNvSpPr/>
          <p:nvPr/>
        </p:nvSpPr>
        <p:spPr>
          <a:xfrm flipH="1">
            <a:off x="3531418" y="3062918"/>
            <a:ext cx="1163372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SearchTags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51" name="Elbow Connector 50">
            <a:extLst>
              <a:ext uri="{FF2B5EF4-FFF2-40B4-BE49-F238E27FC236}">
                <a16:creationId xmlns:a16="http://schemas.microsoft.com/office/drawing/2014/main" id="{8FFA859C-40BD-4687-8705-F0FB68AA11FE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4697672" y="1930398"/>
            <a:ext cx="1935289" cy="11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50">
            <a:extLst>
              <a:ext uri="{FF2B5EF4-FFF2-40B4-BE49-F238E27FC236}">
                <a16:creationId xmlns:a16="http://schemas.microsoft.com/office/drawing/2014/main" id="{50E88B2F-3669-4A6B-BED8-90A2EEF2E6D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4697672" y="2362395"/>
            <a:ext cx="1935289" cy="23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50">
            <a:extLst>
              <a:ext uri="{FF2B5EF4-FFF2-40B4-BE49-F238E27FC236}">
                <a16:creationId xmlns:a16="http://schemas.microsoft.com/office/drawing/2014/main" id="{C9BA598D-E799-418E-B77B-2BC2D40232EA}"/>
              </a:ext>
            </a:extLst>
          </p:cNvPr>
          <p:cNvCxnSpPr>
            <a:cxnSpLocks/>
            <a:endCxn id="71" idx="3"/>
          </p:cNvCxnSpPr>
          <p:nvPr/>
        </p:nvCxnSpPr>
        <p:spPr>
          <a:xfrm>
            <a:off x="4697672" y="2803039"/>
            <a:ext cx="193172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50">
            <a:extLst>
              <a:ext uri="{FF2B5EF4-FFF2-40B4-BE49-F238E27FC236}">
                <a16:creationId xmlns:a16="http://schemas.microsoft.com/office/drawing/2014/main" id="{3058CC73-BB47-45BA-B87C-007D4BD9E81C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697672" y="3236298"/>
            <a:ext cx="1938171" cy="50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B62558C-63E2-474B-B085-43F8C36E69D1}"/>
              </a:ext>
            </a:extLst>
          </p:cNvPr>
          <p:cNvGrpSpPr/>
          <p:nvPr/>
        </p:nvGrpSpPr>
        <p:grpSpPr>
          <a:xfrm rot="5400000">
            <a:off x="5547722" y="2659232"/>
            <a:ext cx="222304" cy="598286"/>
            <a:chOff x="3965759" y="592436"/>
            <a:chExt cx="254462" cy="50390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0C294B5-61D7-4EAD-8862-A0E8EC0B7AF8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8C32DDD-1110-4A3B-8034-7245555BAA7F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C741615-55BB-46D1-A8C1-72E43D941EAA}"/>
              </a:ext>
            </a:extLst>
          </p:cNvPr>
          <p:cNvGrpSpPr/>
          <p:nvPr/>
        </p:nvGrpSpPr>
        <p:grpSpPr>
          <a:xfrm rot="5400000">
            <a:off x="5555985" y="2207913"/>
            <a:ext cx="222304" cy="598286"/>
            <a:chOff x="3965759" y="592436"/>
            <a:chExt cx="254462" cy="50390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4A9B164-D18E-4528-B42E-28FB05C916C6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9105D430-DC12-41BA-9EE2-7DA2310E62E3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F7E6530-8855-4D9A-BC71-34CBD00A5318}"/>
              </a:ext>
            </a:extLst>
          </p:cNvPr>
          <p:cNvGrpSpPr/>
          <p:nvPr/>
        </p:nvGrpSpPr>
        <p:grpSpPr>
          <a:xfrm rot="5400000">
            <a:off x="5552723" y="1779917"/>
            <a:ext cx="222304" cy="598286"/>
            <a:chOff x="3965759" y="592436"/>
            <a:chExt cx="254462" cy="50390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3AAB47B-77D0-4E50-8602-C9395711A0D7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CF2CA66-A096-4491-B35A-62461059A79F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90D0FD8-1147-4428-8FE3-5054583EFFBC}"/>
              </a:ext>
            </a:extLst>
          </p:cNvPr>
          <p:cNvGrpSpPr/>
          <p:nvPr/>
        </p:nvGrpSpPr>
        <p:grpSpPr>
          <a:xfrm rot="5400000">
            <a:off x="5552723" y="1344187"/>
            <a:ext cx="222304" cy="598286"/>
            <a:chOff x="3965759" y="592436"/>
            <a:chExt cx="254462" cy="50390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FED852-0986-43CD-93A7-139DCFEB3DB9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6C38EB6B-384E-41CE-A6DF-9D5EDD922958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68" name="Elbow Connector 50">
            <a:extLst>
              <a:ext uri="{FF2B5EF4-FFF2-40B4-BE49-F238E27FC236}">
                <a16:creationId xmlns:a16="http://schemas.microsoft.com/office/drawing/2014/main" id="{0CE3FAA6-55BA-4948-B042-1B2E276AF064}"/>
              </a:ext>
            </a:extLst>
          </p:cNvPr>
          <p:cNvCxnSpPr>
            <a:cxnSpLocks/>
            <a:stCxn id="16" idx="0"/>
            <a:endCxn id="147" idx="3"/>
          </p:cNvCxnSpPr>
          <p:nvPr/>
        </p:nvCxnSpPr>
        <p:spPr>
          <a:xfrm rot="5400000" flipH="1" flipV="1">
            <a:off x="2510142" y="2533719"/>
            <a:ext cx="1624597" cy="41795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1" name="Elbow Connector 50">
            <a:extLst>
              <a:ext uri="{FF2B5EF4-FFF2-40B4-BE49-F238E27FC236}">
                <a16:creationId xmlns:a16="http://schemas.microsoft.com/office/drawing/2014/main" id="{ADF99F70-44B5-4EA4-9ABC-5A067FB250B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 rot="5400000" flipH="1" flipV="1">
            <a:off x="2726140" y="2749717"/>
            <a:ext cx="1192600" cy="41795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4" name="Elbow Connector 50">
            <a:extLst>
              <a:ext uri="{FF2B5EF4-FFF2-40B4-BE49-F238E27FC236}">
                <a16:creationId xmlns:a16="http://schemas.microsoft.com/office/drawing/2014/main" id="{C3558197-5018-4CA9-B0D8-7F4102DB3711}"/>
              </a:ext>
            </a:extLst>
          </p:cNvPr>
          <p:cNvCxnSpPr>
            <a:cxnSpLocks/>
            <a:stCxn id="16" idx="0"/>
            <a:endCxn id="149" idx="3"/>
          </p:cNvCxnSpPr>
          <p:nvPr/>
        </p:nvCxnSpPr>
        <p:spPr>
          <a:xfrm rot="5400000" flipH="1" flipV="1">
            <a:off x="2946887" y="2970464"/>
            <a:ext cx="751106" cy="41795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7" name="Elbow Connector 50">
            <a:extLst>
              <a:ext uri="{FF2B5EF4-FFF2-40B4-BE49-F238E27FC236}">
                <a16:creationId xmlns:a16="http://schemas.microsoft.com/office/drawing/2014/main" id="{0DB256A5-FCFC-4A73-A11A-0D858C2E5006}"/>
              </a:ext>
            </a:extLst>
          </p:cNvPr>
          <p:cNvCxnSpPr>
            <a:cxnSpLocks/>
            <a:stCxn id="16" idx="0"/>
            <a:endCxn id="150" idx="3"/>
          </p:cNvCxnSpPr>
          <p:nvPr/>
        </p:nvCxnSpPr>
        <p:spPr>
          <a:xfrm rot="5400000" flipH="1" flipV="1">
            <a:off x="3163092" y="3186669"/>
            <a:ext cx="318697" cy="41795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F6B10C2-B342-4B94-82C5-CE9F3DE8F955}"/>
              </a:ext>
            </a:extLst>
          </p:cNvPr>
          <p:cNvGrpSpPr/>
          <p:nvPr/>
        </p:nvGrpSpPr>
        <p:grpSpPr>
          <a:xfrm rot="5400000">
            <a:off x="5552933" y="3082980"/>
            <a:ext cx="222304" cy="598286"/>
            <a:chOff x="3965759" y="592436"/>
            <a:chExt cx="254462" cy="503902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9DF8DB9-8426-4947-B402-D86FF4B0ECEE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1E8E0D89-3091-4776-B893-CA4C39A5521C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20426C6F-749E-4694-9D2A-F956405B63C9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1978056" y="1253068"/>
            <a:ext cx="6022947" cy="2175935"/>
          </a:xfrm>
          <a:prstGeom prst="bentConnector4">
            <a:avLst>
              <a:gd name="adj1" fmla="val -8915"/>
              <a:gd name="adj2" fmla="val 1426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6DB9007-AC69-4D78-BAF1-43A8F7C33361}"/>
              </a:ext>
            </a:extLst>
          </p:cNvPr>
          <p:cNvGrpSpPr/>
          <p:nvPr/>
        </p:nvGrpSpPr>
        <p:grpSpPr>
          <a:xfrm>
            <a:off x="5531996" y="332645"/>
            <a:ext cx="868568" cy="230832"/>
            <a:chOff x="2755838" y="789460"/>
            <a:chExt cx="868568" cy="230832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1A21F14-93DB-40D2-B7AC-641EF8D80351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18C45E19-516C-4DC1-8992-A1933703F27D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48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98</cp:revision>
  <dcterms:created xsi:type="dcterms:W3CDTF">2016-07-22T14:33:02Z</dcterms:created>
  <dcterms:modified xsi:type="dcterms:W3CDTF">2019-04-10T15:12:59Z</dcterms:modified>
</cp:coreProperties>
</file>