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 varScale="1">
        <p:scale>
          <a:sx n="114" d="100"/>
          <a:sy n="114" d="100"/>
        </p:scale>
        <p:origin x="1550" y="65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27-Feb-19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1119865" y="1600200"/>
            <a:ext cx="7490735" cy="3124200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825280" y="3463240"/>
            <a:ext cx="87821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1661548" y="3097750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stCxn id="9" idx="1"/>
            <a:endCxn id="62" idx="2"/>
          </p:cNvCxnSpPr>
          <p:nvPr/>
        </p:nvCxnSpPr>
        <p:spPr>
          <a:xfrm rot="5400000" flipH="1" flipV="1">
            <a:off x="4131507" y="1281685"/>
            <a:ext cx="613122" cy="4459404"/>
          </a:xfrm>
          <a:prstGeom prst="bentConnector3">
            <a:avLst>
              <a:gd name="adj1" fmla="val -26668"/>
            </a:avLst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956202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626910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609828" y="3636620"/>
            <a:ext cx="21545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910091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849924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2373780" y="354993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8"/>
          <p:cNvSpPr/>
          <p:nvPr/>
        </p:nvSpPr>
        <p:spPr>
          <a:xfrm>
            <a:off x="2825280" y="2846162"/>
            <a:ext cx="1490560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stCxn id="48" idx="3"/>
            <a:endCxn id="46" idx="1"/>
          </p:cNvCxnSpPr>
          <p:nvPr/>
        </p:nvCxnSpPr>
        <p:spPr>
          <a:xfrm>
            <a:off x="2624360" y="3003033"/>
            <a:ext cx="200920" cy="105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2388312" y="2916343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9" name="Rectangle 8"/>
          <p:cNvSpPr/>
          <p:nvPr/>
        </p:nvSpPr>
        <p:spPr>
          <a:xfrm>
            <a:off x="4692650" y="2846162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UniquePersonList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324972" y="292053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2" name="Rectangle 8"/>
          <p:cNvSpPr/>
          <p:nvPr/>
        </p:nvSpPr>
        <p:spPr>
          <a:xfrm>
            <a:off x="6313677" y="2858066"/>
            <a:ext cx="7081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Person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58751" y="2941676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64" name="Elbow Connector 63"/>
          <p:cNvCxnSpPr>
            <a:stCxn id="63" idx="3"/>
            <a:endCxn id="62" idx="1"/>
          </p:cNvCxnSpPr>
          <p:nvPr/>
        </p:nvCxnSpPr>
        <p:spPr>
          <a:xfrm>
            <a:off x="6094799" y="3028366"/>
            <a:ext cx="218878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610819" y="2564238"/>
            <a:ext cx="8097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041947" y="2948201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cxnSp>
        <p:nvCxnSpPr>
          <p:cNvPr id="79" name="Elbow Connector 78"/>
          <p:cNvCxnSpPr>
            <a:cxnSpLocks/>
            <a:endCxn id="76" idx="1"/>
          </p:cNvCxnSpPr>
          <p:nvPr/>
        </p:nvCxnSpPr>
        <p:spPr>
          <a:xfrm flipV="1">
            <a:off x="7277995" y="2707130"/>
            <a:ext cx="332824" cy="327454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610819" y="2887216"/>
            <a:ext cx="8097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Phone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277995" y="3030108"/>
            <a:ext cx="332824" cy="4783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610819" y="3210194"/>
            <a:ext cx="8097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Description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277995" y="3034891"/>
            <a:ext cx="332824" cy="31819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610819" y="3533171"/>
            <a:ext cx="8097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Address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277995" y="3034891"/>
            <a:ext cx="332824" cy="641172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</p:cNvCxnSpPr>
          <p:nvPr/>
        </p:nvCxnSpPr>
        <p:spPr>
          <a:xfrm rot="16200000" flipH="1">
            <a:off x="3566454" y="2680653"/>
            <a:ext cx="27407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562299" y="2386554"/>
            <a:ext cx="282387" cy="157062"/>
          </a:xfrm>
          <a:prstGeom prst="triangl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1260922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 rot="16200000">
            <a:off x="6362886" y="3586305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2057401" y="4239491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64475" y="3719944"/>
            <a:ext cx="831471" cy="554381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429979" y="311147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35256" y="30979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73394" y="275671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630191" y="366773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49896" y="3204826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2" name="Rectangle 8">
            <a:extLst>
              <a:ext uri="{FF2B5EF4-FFF2-40B4-BE49-F238E27FC236}">
                <a16:creationId xmlns:a16="http://schemas.microsoft.com/office/drawing/2014/main" id="{ABDCDBD2-131A-4B66-A2F2-43BBEE82C773}"/>
              </a:ext>
            </a:extLst>
          </p:cNvPr>
          <p:cNvSpPr/>
          <p:nvPr/>
        </p:nvSpPr>
        <p:spPr>
          <a:xfrm>
            <a:off x="7610819" y="2228817"/>
            <a:ext cx="809764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Tag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3" name="Elbow Connector 78">
            <a:extLst>
              <a:ext uri="{FF2B5EF4-FFF2-40B4-BE49-F238E27FC236}">
                <a16:creationId xmlns:a16="http://schemas.microsoft.com/office/drawing/2014/main" id="{B97967F8-618A-448B-81FD-CDFD4AF0EC64}"/>
              </a:ext>
            </a:extLst>
          </p:cNvPr>
          <p:cNvCxnSpPr>
            <a:cxnSpLocks/>
            <a:stCxn id="78" idx="3"/>
            <a:endCxn id="52" idx="1"/>
          </p:cNvCxnSpPr>
          <p:nvPr/>
        </p:nvCxnSpPr>
        <p:spPr>
          <a:xfrm flipV="1">
            <a:off x="7277995" y="2371709"/>
            <a:ext cx="332824" cy="66318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3FA9D57-880F-49C4-AD0B-A64E30D6F403}"/>
              </a:ext>
            </a:extLst>
          </p:cNvPr>
          <p:cNvSpPr txBox="1"/>
          <p:nvPr/>
        </p:nvSpPr>
        <p:spPr>
          <a:xfrm>
            <a:off x="7354543" y="220980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3170181" y="1998350"/>
            <a:ext cx="1060683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AddressBook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stCxn id="51" idx="1"/>
            <a:endCxn id="49" idx="1"/>
          </p:cNvCxnSpPr>
          <p:nvPr/>
        </p:nvCxnSpPr>
        <p:spPr>
          <a:xfrm>
            <a:off x="4324972" y="3007222"/>
            <a:ext cx="367678" cy="1232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66907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9" name="Elbow Connector 63"/>
          <p:cNvCxnSpPr>
            <a:stCxn id="68" idx="3"/>
            <a:endCxn id="55" idx="1"/>
          </p:cNvCxnSpPr>
          <p:nvPr/>
        </p:nvCxnSpPr>
        <p:spPr>
          <a:xfrm>
            <a:off x="2898289" y="2177727"/>
            <a:ext cx="271892" cy="282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7" name="Rectangle 8">
            <a:extLst>
              <a:ext uri="{FF2B5EF4-FFF2-40B4-BE49-F238E27FC236}">
                <a16:creationId xmlns:a16="http://schemas.microsoft.com/office/drawing/2014/main" id="{6A42DA50-9012-4391-9EF3-285E4FA3FCD8}"/>
              </a:ext>
            </a:extLst>
          </p:cNvPr>
          <p:cNvSpPr/>
          <p:nvPr/>
        </p:nvSpPr>
        <p:spPr>
          <a:xfrm>
            <a:off x="4238892" y="3460864"/>
            <a:ext cx="1293486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</a:p>
          <a:p>
            <a:pPr algn="ctr"/>
            <a:r>
              <a:rPr lang="en-US" sz="1050" dirty="0" err="1">
                <a:solidFill>
                  <a:srgbClr val="7030A0"/>
                </a:solidFill>
              </a:rPr>
              <a:t>ReadOnlyUserPrefs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9" name="Isosceles Triangle 102">
            <a:extLst>
              <a:ext uri="{FF2B5EF4-FFF2-40B4-BE49-F238E27FC236}">
                <a16:creationId xmlns:a16="http://schemas.microsoft.com/office/drawing/2014/main" id="{B263B2D7-6E76-465E-B40E-7E2A46254A84}"/>
              </a:ext>
            </a:extLst>
          </p:cNvPr>
          <p:cNvSpPr/>
          <p:nvPr/>
        </p:nvSpPr>
        <p:spPr>
          <a:xfrm rot="5400000" flipH="1">
            <a:off x="3992636" y="3514414"/>
            <a:ext cx="271014" cy="22149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/>
          </a:p>
        </p:txBody>
      </p:sp>
      <p:cxnSp>
        <p:nvCxnSpPr>
          <p:cNvPr id="67" name="Elbow Connector 63">
            <a:extLst>
              <a:ext uri="{FF2B5EF4-FFF2-40B4-BE49-F238E27FC236}">
                <a16:creationId xmlns:a16="http://schemas.microsoft.com/office/drawing/2014/main" id="{BA3A25CD-7C1D-4B3B-B294-1B05ABCFECFD}"/>
              </a:ext>
            </a:extLst>
          </p:cNvPr>
          <p:cNvCxnSpPr>
            <a:cxnSpLocks/>
            <a:stCxn id="59" idx="3"/>
            <a:endCxn id="2" idx="3"/>
          </p:cNvCxnSpPr>
          <p:nvPr/>
        </p:nvCxnSpPr>
        <p:spPr>
          <a:xfrm rot="10800000">
            <a:off x="3703491" y="3636621"/>
            <a:ext cx="313904" cy="3403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2018-12-05T03:55:16Z</dcterms:created>
  <dcterms:modified xsi:type="dcterms:W3CDTF">2019-02-27T10:01:46Z</dcterms:modified>
</cp:coreProperties>
</file>