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382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118618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54985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900549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111657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18987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553541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201173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1861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1549854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116665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904236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924137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2011735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20316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116666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12084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deletePlace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226591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TravelBuddyChangedEvent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768938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844259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92045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1695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52256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539459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539459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716246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38100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173671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86734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329352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TravelBuddyChangedEvent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154749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38269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17996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460289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4602898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563965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87269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459758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handleTravelBuddyChangedEvent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677929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3810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173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2021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475278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202150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492704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handleTravelBuddyChangedEvent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143710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497624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867340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471267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Shau Cher, Shaun</cp:lastModifiedBy>
  <cp:revision>61</cp:revision>
  <dcterms:created xsi:type="dcterms:W3CDTF">2016-07-22T14:33:02Z</dcterms:created>
  <dcterms:modified xsi:type="dcterms:W3CDTF">2019-04-02T00:59:01Z</dcterms:modified>
</cp:coreProperties>
</file>