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sldIdLst>
    <p:sldId id="263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89"/>
    <p:restoredTop sz="94633"/>
  </p:normalViewPr>
  <p:slideViewPr>
    <p:cSldViewPr showGuides="1">
      <p:cViewPr>
        <p:scale>
          <a:sx n="125" d="100"/>
          <a:sy n="125" d="100"/>
        </p:scale>
        <p:origin x="442" y="-888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8"/>
          <p:cNvSpPr/>
          <p:nvPr/>
        </p:nvSpPr>
        <p:spPr>
          <a:xfrm>
            <a:off x="1754912" y="3324621"/>
            <a:ext cx="1447688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VersionedAddressBook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49" name="Rectangle 8"/>
          <p:cNvSpPr/>
          <p:nvPr/>
        </p:nvSpPr>
        <p:spPr>
          <a:xfrm>
            <a:off x="3730715" y="3353144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UniquePlaceList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3201752" y="343791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30" name="Elbow Connector 29"/>
          <p:cNvCxnSpPr>
            <a:stCxn id="51" idx="3"/>
            <a:endCxn id="49" idx="1"/>
          </p:cNvCxnSpPr>
          <p:nvPr/>
        </p:nvCxnSpPr>
        <p:spPr>
          <a:xfrm>
            <a:off x="3437800" y="3524601"/>
            <a:ext cx="292915" cy="192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2" name="Rectangle 8"/>
          <p:cNvSpPr/>
          <p:nvPr/>
        </p:nvSpPr>
        <p:spPr>
          <a:xfrm>
            <a:off x="5282183" y="3347776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Place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4886966" y="3430775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4" name="Elbow Connector 63"/>
          <p:cNvCxnSpPr>
            <a:cxnSpLocks/>
            <a:stCxn id="63" idx="3"/>
            <a:endCxn id="62" idx="1"/>
          </p:cNvCxnSpPr>
          <p:nvPr/>
        </p:nvCxnSpPr>
        <p:spPr>
          <a:xfrm>
            <a:off x="5123014" y="3517465"/>
            <a:ext cx="159169" cy="369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6" name="Rectangle 8"/>
          <p:cNvSpPr/>
          <p:nvPr/>
        </p:nvSpPr>
        <p:spPr>
          <a:xfrm>
            <a:off x="6674680" y="2718294"/>
            <a:ext cx="958619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>
            <a:off x="6010453" y="343791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9" name="Elbow Connector 78"/>
          <p:cNvCxnSpPr>
            <a:cxnSpLocks/>
            <a:stCxn id="78" idx="3"/>
            <a:endCxn id="76" idx="1"/>
          </p:cNvCxnSpPr>
          <p:nvPr/>
        </p:nvCxnSpPr>
        <p:spPr>
          <a:xfrm flipV="1">
            <a:off x="6246501" y="2861186"/>
            <a:ext cx="428179" cy="663415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0" name="Rectangle 8"/>
          <p:cNvSpPr/>
          <p:nvPr/>
        </p:nvSpPr>
        <p:spPr>
          <a:xfrm>
            <a:off x="6680901" y="3376926"/>
            <a:ext cx="961217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Rating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1" name="Elbow Connector 80"/>
          <p:cNvCxnSpPr>
            <a:cxnSpLocks/>
            <a:stCxn id="78" idx="3"/>
            <a:endCxn id="80" idx="1"/>
          </p:cNvCxnSpPr>
          <p:nvPr/>
        </p:nvCxnSpPr>
        <p:spPr>
          <a:xfrm flipV="1">
            <a:off x="6246501" y="3519818"/>
            <a:ext cx="434400" cy="478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3" name="Rectangle 8"/>
          <p:cNvSpPr/>
          <p:nvPr/>
        </p:nvSpPr>
        <p:spPr>
          <a:xfrm>
            <a:off x="6680902" y="3699904"/>
            <a:ext cx="961217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Description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4" name="Elbow Connector 83"/>
          <p:cNvCxnSpPr>
            <a:cxnSpLocks/>
            <a:stCxn id="78" idx="3"/>
            <a:endCxn id="83" idx="1"/>
          </p:cNvCxnSpPr>
          <p:nvPr/>
        </p:nvCxnSpPr>
        <p:spPr>
          <a:xfrm>
            <a:off x="6246501" y="3524601"/>
            <a:ext cx="434401" cy="318195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5" name="Rectangle 8"/>
          <p:cNvSpPr/>
          <p:nvPr/>
        </p:nvSpPr>
        <p:spPr>
          <a:xfrm>
            <a:off x="6680902" y="4022881"/>
            <a:ext cx="961217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Address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6" name="Elbow Connector 85"/>
          <p:cNvCxnSpPr>
            <a:cxnSpLocks/>
            <a:stCxn id="78" idx="3"/>
            <a:endCxn id="85" idx="1"/>
          </p:cNvCxnSpPr>
          <p:nvPr/>
        </p:nvCxnSpPr>
        <p:spPr>
          <a:xfrm>
            <a:off x="6246501" y="3524601"/>
            <a:ext cx="434401" cy="641172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4" name="TextBox 53"/>
          <p:cNvSpPr txBox="1"/>
          <p:nvPr/>
        </p:nvSpPr>
        <p:spPr>
          <a:xfrm>
            <a:off x="3293478" y="354857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103762" y="358762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2" name="Rectangle 8">
            <a:extLst>
              <a:ext uri="{FF2B5EF4-FFF2-40B4-BE49-F238E27FC236}">
                <a16:creationId xmlns:a16="http://schemas.microsoft.com/office/drawing/2014/main" id="{ABDCDBD2-131A-4B66-A2F2-43BBEE82C773}"/>
              </a:ext>
            </a:extLst>
          </p:cNvPr>
          <p:cNvSpPr/>
          <p:nvPr/>
        </p:nvSpPr>
        <p:spPr>
          <a:xfrm>
            <a:off x="3724378" y="2696571"/>
            <a:ext cx="1156969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UniqueTagList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3" name="Elbow Connector 78">
            <a:extLst>
              <a:ext uri="{FF2B5EF4-FFF2-40B4-BE49-F238E27FC236}">
                <a16:creationId xmlns:a16="http://schemas.microsoft.com/office/drawing/2014/main" id="{B97967F8-618A-448B-81FD-CDFD4AF0EC64}"/>
              </a:ext>
            </a:extLst>
          </p:cNvPr>
          <p:cNvCxnSpPr>
            <a:cxnSpLocks/>
            <a:stCxn id="54" idx="0"/>
            <a:endCxn id="52" idx="1"/>
          </p:cNvCxnSpPr>
          <p:nvPr/>
        </p:nvCxnSpPr>
        <p:spPr>
          <a:xfrm rot="5400000" flipH="1" flipV="1">
            <a:off x="3201687" y="3025884"/>
            <a:ext cx="709111" cy="336271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B3FA9D57-880F-49C4-AD0B-A64E30D6F403}"/>
              </a:ext>
            </a:extLst>
          </p:cNvPr>
          <p:cNvSpPr txBox="1"/>
          <p:nvPr/>
        </p:nvSpPr>
        <p:spPr>
          <a:xfrm>
            <a:off x="5682850" y="2920431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5" name="Flowchart: Decision 96">
            <a:extLst>
              <a:ext uri="{FF2B5EF4-FFF2-40B4-BE49-F238E27FC236}">
                <a16:creationId xmlns:a16="http://schemas.microsoft.com/office/drawing/2014/main" id="{B9F96195-942D-4692-91B7-CF34229E7461}"/>
              </a:ext>
            </a:extLst>
          </p:cNvPr>
          <p:cNvSpPr/>
          <p:nvPr/>
        </p:nvSpPr>
        <p:spPr>
          <a:xfrm rot="16200000">
            <a:off x="5521988" y="3154431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59" name="Elbow Connector 63">
            <a:extLst>
              <a:ext uri="{FF2B5EF4-FFF2-40B4-BE49-F238E27FC236}">
                <a16:creationId xmlns:a16="http://schemas.microsoft.com/office/drawing/2014/main" id="{E2D6A56C-A223-4236-A1F0-7EFEBA2FC940}"/>
              </a:ext>
            </a:extLst>
          </p:cNvPr>
          <p:cNvCxnSpPr>
            <a:cxnSpLocks/>
            <a:endCxn id="67" idx="1"/>
          </p:cNvCxnSpPr>
          <p:nvPr/>
        </p:nvCxnSpPr>
        <p:spPr>
          <a:xfrm flipV="1">
            <a:off x="4852786" y="2722716"/>
            <a:ext cx="432916" cy="111294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7" name="Rectangle 8">
            <a:extLst>
              <a:ext uri="{FF2B5EF4-FFF2-40B4-BE49-F238E27FC236}">
                <a16:creationId xmlns:a16="http://schemas.microsoft.com/office/drawing/2014/main" id="{36D68104-33BB-4C8F-B764-F3F0B25E592B}"/>
              </a:ext>
            </a:extLst>
          </p:cNvPr>
          <p:cNvSpPr/>
          <p:nvPr/>
        </p:nvSpPr>
        <p:spPr>
          <a:xfrm>
            <a:off x="5285702" y="2549336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8A2ABF0-4DA8-43EE-BACE-A737C4E4CFEC}"/>
              </a:ext>
            </a:extLst>
          </p:cNvPr>
          <p:cNvSpPr txBox="1"/>
          <p:nvPr/>
        </p:nvSpPr>
        <p:spPr>
          <a:xfrm>
            <a:off x="5103762" y="276772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CF9406A-39C7-4163-8880-BB65541FC08E}"/>
              </a:ext>
            </a:extLst>
          </p:cNvPr>
          <p:cNvSpPr txBox="1"/>
          <p:nvPr/>
        </p:nvSpPr>
        <p:spPr>
          <a:xfrm>
            <a:off x="3335606" y="2662682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71" name="Flowchart: Decision 96">
            <a:extLst>
              <a:ext uri="{FF2B5EF4-FFF2-40B4-BE49-F238E27FC236}">
                <a16:creationId xmlns:a16="http://schemas.microsoft.com/office/drawing/2014/main" id="{233007D4-EEA2-4CA6-ACFE-1517B654224E}"/>
              </a:ext>
            </a:extLst>
          </p:cNvPr>
          <p:cNvSpPr/>
          <p:nvPr/>
        </p:nvSpPr>
        <p:spPr>
          <a:xfrm>
            <a:off x="4879835" y="275179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2" name="Elbow Connector 78">
            <a:extLst>
              <a:ext uri="{FF2B5EF4-FFF2-40B4-BE49-F238E27FC236}">
                <a16:creationId xmlns:a16="http://schemas.microsoft.com/office/drawing/2014/main" id="{D5DFB8C5-B0B0-46C1-967B-4449112ABD6F}"/>
              </a:ext>
            </a:extLst>
          </p:cNvPr>
          <p:cNvCxnSpPr>
            <a:cxnSpLocks/>
            <a:stCxn id="55" idx="3"/>
            <a:endCxn id="67" idx="2"/>
          </p:cNvCxnSpPr>
          <p:nvPr/>
        </p:nvCxnSpPr>
        <p:spPr>
          <a:xfrm rot="16200000" flipV="1">
            <a:off x="5526404" y="3009488"/>
            <a:ext cx="227001" cy="217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31" name="Rectangle 8">
            <a:extLst>
              <a:ext uri="{FF2B5EF4-FFF2-40B4-BE49-F238E27FC236}">
                <a16:creationId xmlns:a16="http://schemas.microsoft.com/office/drawing/2014/main" id="{3B11A712-457B-47FC-B36A-97212938E1F2}"/>
              </a:ext>
            </a:extLst>
          </p:cNvPr>
          <p:cNvSpPr/>
          <p:nvPr/>
        </p:nvSpPr>
        <p:spPr>
          <a:xfrm>
            <a:off x="6674680" y="3047242"/>
            <a:ext cx="967439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Country Code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36" name="Elbow Connector 83">
            <a:extLst>
              <a:ext uri="{FF2B5EF4-FFF2-40B4-BE49-F238E27FC236}">
                <a16:creationId xmlns:a16="http://schemas.microsoft.com/office/drawing/2014/main" id="{965EBEBD-81B0-412B-9BD0-92AA7FDA6E77}"/>
              </a:ext>
            </a:extLst>
          </p:cNvPr>
          <p:cNvCxnSpPr>
            <a:cxnSpLocks/>
            <a:stCxn id="78" idx="3"/>
          </p:cNvCxnSpPr>
          <p:nvPr/>
        </p:nvCxnSpPr>
        <p:spPr>
          <a:xfrm flipV="1">
            <a:off x="6246501" y="3176343"/>
            <a:ext cx="413285" cy="348258"/>
          </a:xfrm>
          <a:prstGeom prst="bentConnector3">
            <a:avLst>
              <a:gd name="adj1" fmla="val 51475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</Words>
  <Application>Microsoft Office PowerPoint</Application>
  <PresentationFormat>On-screen Show (4:3)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2018-12-05T01:15:03Z</dcterms:created>
  <dcterms:modified xsi:type="dcterms:W3CDTF">2019-03-19T05:49:35Z</dcterms:modified>
</cp:coreProperties>
</file>