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howGuides="1">
      <p:cViewPr varScale="1">
        <p:scale>
          <a:sx n="113" d="100"/>
          <a:sy n="113" d="100"/>
        </p:scale>
        <p:origin x="1577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467894" y="700651"/>
            <a:ext cx="9931522" cy="515189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530932" y="2887600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7674522" y="722290"/>
            <a:ext cx="2993478" cy="515189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2151736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423923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495932" y="1831896"/>
            <a:ext cx="159417" cy="30449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2306" y="996604"/>
            <a:ext cx="12780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15705" y="1481199"/>
            <a:ext cx="39117" cy="2101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30595" y="2548087"/>
            <a:ext cx="123369" cy="7285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Rectangle 17"/>
          <p:cNvSpPr/>
          <p:nvPr/>
        </p:nvSpPr>
        <p:spPr>
          <a:xfrm>
            <a:off x="914401" y="1868170"/>
            <a:ext cx="204519" cy="15184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55" idx="2"/>
            <a:endCxn id="4" idx="0"/>
          </p:cNvCxnSpPr>
          <p:nvPr/>
        </p:nvCxnSpPr>
        <p:spPr>
          <a:xfrm flipH="1">
            <a:off x="3888418" y="2299468"/>
            <a:ext cx="3862" cy="11814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2615781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407830" y="1619681"/>
            <a:ext cx="184729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 n/NUS Computing cc/SGP r/3 d/My School a/13 Computing Drive, 117417 t/faculty")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096096" y="1980739"/>
            <a:ext cx="20406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2503" y="364160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39942" y="3102897"/>
            <a:ext cx="25602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4395" y="3193183"/>
            <a:ext cx="2686197" cy="7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691982" y="4876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277288" y="165775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(“add …””)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572622" y="46054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924800" y="307757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361139" y="3363889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1153379" y="2604807"/>
            <a:ext cx="2704661" cy="145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59216" y="348087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136748" y="1600200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1351915" y="3890386"/>
            <a:ext cx="7812481" cy="110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326635" y="1904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1332146" y="4754536"/>
            <a:ext cx="7803578" cy="4639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1066800" y="1752600"/>
            <a:ext cx="1924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AddCommandParser</a:t>
            </a:r>
            <a:r>
              <a:rPr lang="en-US" dirty="0"/>
              <a:t>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5661972" y="2508122"/>
            <a:ext cx="16356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995815" y="2313664"/>
            <a:ext cx="17565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parse(“add”)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439156" y="2931822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167AA0-3158-4F4A-8457-727D82EBCC30}"/>
              </a:ext>
            </a:extLst>
          </p:cNvPr>
          <p:cNvSpPr txBox="1"/>
          <p:nvPr/>
        </p:nvSpPr>
        <p:spPr>
          <a:xfrm>
            <a:off x="6508891" y="3796008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addPlace</a:t>
            </a:r>
            <a:r>
              <a:rPr lang="en-US" sz="1200" dirty="0"/>
              <a:t>(</a:t>
            </a:r>
            <a:r>
              <a:rPr lang="en-US" sz="1200" dirty="0" err="1"/>
              <a:t>toAdd</a:t>
            </a:r>
            <a:r>
              <a:rPr lang="en-US" sz="1200" dirty="0"/>
              <a:t>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EEBFE-32B8-45E5-952F-30F9106A9F10}"/>
              </a:ext>
            </a:extLst>
          </p:cNvPr>
          <p:cNvSpPr/>
          <p:nvPr/>
        </p:nvSpPr>
        <p:spPr>
          <a:xfrm>
            <a:off x="8254433" y="4023961"/>
            <a:ext cx="233617" cy="7027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C11F1D-CE85-4565-AEBF-89F53B5CC4F1}"/>
              </a:ext>
            </a:extLst>
          </p:cNvPr>
          <p:cNvCxnSpPr>
            <a:cxnSpLocks/>
          </p:cNvCxnSpPr>
          <p:nvPr/>
        </p:nvCxnSpPr>
        <p:spPr>
          <a:xfrm>
            <a:off x="6631710" y="4171205"/>
            <a:ext cx="1700859" cy="1979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62">
            <a:extLst>
              <a:ext uri="{FF2B5EF4-FFF2-40B4-BE49-F238E27FC236}">
                <a16:creationId xmlns:a16="http://schemas.microsoft.com/office/drawing/2014/main" id="{B78A3FC8-6CAF-49AD-A43C-FFC02BAE2D9C}"/>
              </a:ext>
            </a:extLst>
          </p:cNvPr>
          <p:cNvSpPr/>
          <p:nvPr/>
        </p:nvSpPr>
        <p:spPr>
          <a:xfrm>
            <a:off x="9214449" y="3463748"/>
            <a:ext cx="138131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TravelBuddy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D98A32-7C4C-4E96-8F24-54B792BF6158}"/>
              </a:ext>
            </a:extLst>
          </p:cNvPr>
          <p:cNvCxnSpPr>
            <a:cxnSpLocks/>
          </p:cNvCxnSpPr>
          <p:nvPr/>
        </p:nvCxnSpPr>
        <p:spPr>
          <a:xfrm>
            <a:off x="10003388" y="3755848"/>
            <a:ext cx="4297" cy="105429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37F9B3-2EF2-40A4-B6F1-80480B194316}"/>
              </a:ext>
            </a:extLst>
          </p:cNvPr>
          <p:cNvSpPr/>
          <p:nvPr/>
        </p:nvSpPr>
        <p:spPr>
          <a:xfrm>
            <a:off x="9894271" y="4176288"/>
            <a:ext cx="207284" cy="3746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0D14CF-BEC3-4372-ACC9-ED21B41B80BB}"/>
              </a:ext>
            </a:extLst>
          </p:cNvPr>
          <p:cNvCxnSpPr>
            <a:cxnSpLocks/>
          </p:cNvCxnSpPr>
          <p:nvPr/>
        </p:nvCxnSpPr>
        <p:spPr>
          <a:xfrm>
            <a:off x="8439103" y="4231582"/>
            <a:ext cx="1455168" cy="306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4B2561-8A46-4166-951D-EFC4F2D338B2}"/>
              </a:ext>
            </a:extLst>
          </p:cNvPr>
          <p:cNvSpPr txBox="1"/>
          <p:nvPr/>
        </p:nvSpPr>
        <p:spPr>
          <a:xfrm>
            <a:off x="8398454" y="3988979"/>
            <a:ext cx="1500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addPlace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toAdd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BC6DBA-B13C-4D82-9516-0F09CB97B7B8}"/>
              </a:ext>
            </a:extLst>
          </p:cNvPr>
          <p:cNvCxnSpPr>
            <a:cxnSpLocks/>
          </p:cNvCxnSpPr>
          <p:nvPr/>
        </p:nvCxnSpPr>
        <p:spPr>
          <a:xfrm>
            <a:off x="8458200" y="4550951"/>
            <a:ext cx="139960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30A65B-6054-485B-9CED-FD21D466036B}"/>
              </a:ext>
            </a:extLst>
          </p:cNvPr>
          <p:cNvSpPr txBox="1"/>
          <p:nvPr/>
        </p:nvSpPr>
        <p:spPr>
          <a:xfrm>
            <a:off x="6428996" y="49961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FAD504-E5A6-488C-B7F9-3A0E24AEB6B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57191" y="2725134"/>
            <a:ext cx="1704781" cy="137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>
            <a:off x="-1313405" y="337144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6476364" y="3857049"/>
            <a:ext cx="152200" cy="9530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302379E-BC9D-4730-B8AF-982EDB7DAE90}"/>
              </a:ext>
            </a:extLst>
          </p:cNvPr>
          <p:cNvCxnSpPr>
            <a:cxnSpLocks/>
          </p:cNvCxnSpPr>
          <p:nvPr/>
        </p:nvCxnSpPr>
        <p:spPr>
          <a:xfrm>
            <a:off x="6629400" y="4049953"/>
            <a:ext cx="16151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0F7244-E475-489B-A5B8-2C4D72BA254D}"/>
              </a:ext>
            </a:extLst>
          </p:cNvPr>
          <p:cNvCxnSpPr>
            <a:cxnSpLocks/>
          </p:cNvCxnSpPr>
          <p:nvPr/>
        </p:nvCxnSpPr>
        <p:spPr>
          <a:xfrm>
            <a:off x="1137561" y="2286949"/>
            <a:ext cx="2635463" cy="87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9E6FE-941B-43C4-94F7-F097B6518AC0}"/>
              </a:ext>
            </a:extLst>
          </p:cNvPr>
          <p:cNvSpPr/>
          <p:nvPr/>
        </p:nvSpPr>
        <p:spPr>
          <a:xfrm>
            <a:off x="3830595" y="2061739"/>
            <a:ext cx="123369" cy="2377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E5939-3E30-6248-BF32-A58B90CE21B9}"/>
              </a:ext>
            </a:extLst>
          </p:cNvPr>
          <p:cNvSpPr txBox="1"/>
          <p:nvPr/>
        </p:nvSpPr>
        <p:spPr>
          <a:xfrm>
            <a:off x="3537822" y="2501974"/>
            <a:ext cx="20247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AddCommand</a:t>
            </a:r>
            <a:r>
              <a:rPr lang="en-US" sz="1200" dirty="0"/>
              <a:t>(place)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BE9935-51B5-4A40-A20D-0E46217DA1CD}"/>
              </a:ext>
            </a:extLst>
          </p:cNvPr>
          <p:cNvCxnSpPr>
            <a:cxnSpLocks/>
          </p:cNvCxnSpPr>
          <p:nvPr/>
        </p:nvCxnSpPr>
        <p:spPr>
          <a:xfrm>
            <a:off x="6687400" y="4495800"/>
            <a:ext cx="16151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BA7508-5FF6-3D47-9D2E-55604AA9C24C}"/>
              </a:ext>
            </a:extLst>
          </p:cNvPr>
          <p:cNvCxnSpPr>
            <a:cxnSpLocks/>
          </p:cNvCxnSpPr>
          <p:nvPr/>
        </p:nvCxnSpPr>
        <p:spPr>
          <a:xfrm>
            <a:off x="6628741" y="4676008"/>
            <a:ext cx="1700859" cy="1979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9EADE9D-CDE0-5346-9D5A-C250B2C12335}"/>
              </a:ext>
            </a:extLst>
          </p:cNvPr>
          <p:cNvSpPr txBox="1"/>
          <p:nvPr/>
        </p:nvSpPr>
        <p:spPr>
          <a:xfrm>
            <a:off x="6541483" y="4316596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commitTravelBuddy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73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Arielyte Tsen Chung Ming</cp:lastModifiedBy>
  <cp:revision>147</cp:revision>
  <dcterms:created xsi:type="dcterms:W3CDTF">2016-07-22T14:33:02Z</dcterms:created>
  <dcterms:modified xsi:type="dcterms:W3CDTF">2019-03-22T08:49:45Z</dcterms:modified>
</cp:coreProperties>
</file>