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14" d="100"/>
          <a:sy n="114" d="100"/>
        </p:scale>
        <p:origin x="1574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74680" y="2718294"/>
            <a:ext cx="9586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246501" y="2861186"/>
            <a:ext cx="428179" cy="6634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1" y="3376926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0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3B11A712-457B-47FC-B36A-97212938E1F2}"/>
              </a:ext>
            </a:extLst>
          </p:cNvPr>
          <p:cNvSpPr/>
          <p:nvPr/>
        </p:nvSpPr>
        <p:spPr>
          <a:xfrm>
            <a:off x="6674680" y="3047242"/>
            <a:ext cx="96743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83">
            <a:extLst>
              <a:ext uri="{FF2B5EF4-FFF2-40B4-BE49-F238E27FC236}">
                <a16:creationId xmlns:a16="http://schemas.microsoft.com/office/drawing/2014/main" id="{965EBEBD-81B0-412B-9BD0-92AA7FDA6E77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6246501" y="3176343"/>
            <a:ext cx="413285" cy="348258"/>
          </a:xfrm>
          <a:prstGeom prst="bentConnector3">
            <a:avLst>
              <a:gd name="adj1" fmla="val 514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2019-03-22T08:51:20Z</dcterms:modified>
</cp:coreProperties>
</file>