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73417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TravelBuddy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96786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t</a:t>
                      </a:r>
                      <a:r>
                        <a:rPr lang="en-SG" u="sng"/>
                        <a:t>b1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TravelBuddy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5978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TravelBuddy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Arielyte Tsen Chung Ming</cp:lastModifiedBy>
  <cp:revision>27</cp:revision>
  <dcterms:created xsi:type="dcterms:W3CDTF">2017-07-27T00:35:51Z</dcterms:created>
  <dcterms:modified xsi:type="dcterms:W3CDTF">2019-03-22T08:55:00Z</dcterms:modified>
</cp:coreProperties>
</file>