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4" d="100"/>
          <a:sy n="114" d="100"/>
        </p:scale>
        <p:origin x="1320" y="65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deletePlace</a:t>
            </a:r>
            <a:r>
              <a:rPr lang="en-US" sz="1400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TravelBuddyChangedEvent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TravelBuddyChangedEvent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handleTravelBuddyChangedEvent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handleTravelBuddyChangedEvent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41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Arielyte Tsen Chung Ming</cp:lastModifiedBy>
  <cp:revision>60</cp:revision>
  <dcterms:created xsi:type="dcterms:W3CDTF">2016-07-22T14:33:02Z</dcterms:created>
  <dcterms:modified xsi:type="dcterms:W3CDTF">2019-03-22T08:50:27Z</dcterms:modified>
</cp:coreProperties>
</file>